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7" r:id="rId11"/>
    <p:sldId id="264" r:id="rId12"/>
    <p:sldId id="265" r:id="rId13"/>
    <p:sldId id="266" r:id="rId14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57" autoAdjust="0"/>
  </p:normalViewPr>
  <p:slideViewPr>
    <p:cSldViewPr>
      <p:cViewPr>
        <p:scale>
          <a:sx n="40" d="100"/>
          <a:sy n="40" d="100"/>
        </p:scale>
        <p:origin x="896" y="2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rgbClr val="262425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rgbClr val="262425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rgbClr val="262425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8F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544320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28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9739303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32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7146777" y="8957513"/>
            <a:ext cx="1141730" cy="1329690"/>
          </a:xfrm>
          <a:custGeom>
            <a:avLst/>
            <a:gdLst/>
            <a:ahLst/>
            <a:cxnLst/>
            <a:rect l="l" t="t" r="r" b="b"/>
            <a:pathLst>
              <a:path w="1141730" h="1329690">
                <a:moveTo>
                  <a:pt x="1037462" y="0"/>
                </a:moveTo>
                <a:lnTo>
                  <a:pt x="983487" y="1447"/>
                </a:lnTo>
                <a:lnTo>
                  <a:pt x="928750" y="5765"/>
                </a:lnTo>
                <a:lnTo>
                  <a:pt x="875537" y="12966"/>
                </a:lnTo>
                <a:lnTo>
                  <a:pt x="822197" y="23050"/>
                </a:lnTo>
                <a:lnTo>
                  <a:pt x="768984" y="35280"/>
                </a:lnTo>
                <a:lnTo>
                  <a:pt x="717168" y="51130"/>
                </a:lnTo>
                <a:lnTo>
                  <a:pt x="665987" y="69126"/>
                </a:lnTo>
                <a:lnTo>
                  <a:pt x="615568" y="89999"/>
                </a:lnTo>
                <a:lnTo>
                  <a:pt x="566673" y="113037"/>
                </a:lnTo>
                <a:lnTo>
                  <a:pt x="519175" y="138959"/>
                </a:lnTo>
                <a:lnTo>
                  <a:pt x="473074" y="167756"/>
                </a:lnTo>
                <a:lnTo>
                  <a:pt x="428370" y="197994"/>
                </a:lnTo>
                <a:lnTo>
                  <a:pt x="385190" y="231113"/>
                </a:lnTo>
                <a:lnTo>
                  <a:pt x="343407" y="266395"/>
                </a:lnTo>
                <a:lnTo>
                  <a:pt x="304545" y="303830"/>
                </a:lnTo>
                <a:lnTo>
                  <a:pt x="267080" y="343429"/>
                </a:lnTo>
                <a:lnTo>
                  <a:pt x="231901" y="384465"/>
                </a:lnTo>
                <a:lnTo>
                  <a:pt x="198754" y="427666"/>
                </a:lnTo>
                <a:lnTo>
                  <a:pt x="167766" y="472304"/>
                </a:lnTo>
                <a:lnTo>
                  <a:pt x="139699" y="518380"/>
                </a:lnTo>
                <a:lnTo>
                  <a:pt x="113791" y="566621"/>
                </a:lnTo>
                <a:lnTo>
                  <a:pt x="90042" y="615576"/>
                </a:lnTo>
                <a:lnTo>
                  <a:pt x="69849" y="665255"/>
                </a:lnTo>
                <a:lnTo>
                  <a:pt x="51180" y="716372"/>
                </a:lnTo>
                <a:lnTo>
                  <a:pt x="36067" y="768208"/>
                </a:lnTo>
                <a:lnTo>
                  <a:pt x="23113" y="821489"/>
                </a:lnTo>
                <a:lnTo>
                  <a:pt x="13715" y="874765"/>
                </a:lnTo>
                <a:lnTo>
                  <a:pt x="6476" y="928764"/>
                </a:lnTo>
                <a:lnTo>
                  <a:pt x="2158" y="982760"/>
                </a:lnTo>
                <a:lnTo>
                  <a:pt x="761" y="1036759"/>
                </a:lnTo>
                <a:lnTo>
                  <a:pt x="0" y="1036759"/>
                </a:lnTo>
                <a:lnTo>
                  <a:pt x="1396" y="1090754"/>
                </a:lnTo>
                <a:lnTo>
                  <a:pt x="5714" y="1144753"/>
                </a:lnTo>
                <a:lnTo>
                  <a:pt x="12953" y="1198749"/>
                </a:lnTo>
                <a:lnTo>
                  <a:pt x="23113" y="1252029"/>
                </a:lnTo>
                <a:lnTo>
                  <a:pt x="35305" y="1305305"/>
                </a:lnTo>
                <a:lnTo>
                  <a:pt x="1141162" y="1329484"/>
                </a:lnTo>
                <a:lnTo>
                  <a:pt x="1141162" y="5369"/>
                </a:lnTo>
                <a:lnTo>
                  <a:pt x="1091564" y="1447"/>
                </a:lnTo>
                <a:lnTo>
                  <a:pt x="1037462" y="0"/>
                </a:lnTo>
                <a:close/>
              </a:path>
            </a:pathLst>
          </a:custGeom>
          <a:solidFill>
            <a:srgbClr val="4A86E8">
              <a:alpha val="270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7146822" y="8957521"/>
            <a:ext cx="1141730" cy="1329690"/>
          </a:xfrm>
          <a:custGeom>
            <a:avLst/>
            <a:gdLst/>
            <a:ahLst/>
            <a:cxnLst/>
            <a:rect l="l" t="t" r="r" b="b"/>
            <a:pathLst>
              <a:path w="1141730" h="1329690">
                <a:moveTo>
                  <a:pt x="762" y="1036751"/>
                </a:moveTo>
                <a:lnTo>
                  <a:pt x="2159" y="982751"/>
                </a:lnTo>
                <a:lnTo>
                  <a:pt x="6477" y="928756"/>
                </a:lnTo>
                <a:lnTo>
                  <a:pt x="13716" y="874756"/>
                </a:lnTo>
                <a:lnTo>
                  <a:pt x="23114" y="821481"/>
                </a:lnTo>
                <a:lnTo>
                  <a:pt x="36068" y="768201"/>
                </a:lnTo>
                <a:lnTo>
                  <a:pt x="51181" y="716364"/>
                </a:lnTo>
                <a:lnTo>
                  <a:pt x="69850" y="665247"/>
                </a:lnTo>
                <a:lnTo>
                  <a:pt x="90043" y="615567"/>
                </a:lnTo>
                <a:lnTo>
                  <a:pt x="113793" y="566613"/>
                </a:lnTo>
                <a:lnTo>
                  <a:pt x="139701" y="518374"/>
                </a:lnTo>
                <a:lnTo>
                  <a:pt x="167768" y="472296"/>
                </a:lnTo>
                <a:lnTo>
                  <a:pt x="198756" y="427658"/>
                </a:lnTo>
                <a:lnTo>
                  <a:pt x="231904" y="384458"/>
                </a:lnTo>
                <a:lnTo>
                  <a:pt x="267210" y="343421"/>
                </a:lnTo>
                <a:lnTo>
                  <a:pt x="304549" y="303822"/>
                </a:lnTo>
                <a:lnTo>
                  <a:pt x="343538" y="266387"/>
                </a:lnTo>
                <a:lnTo>
                  <a:pt x="385194" y="231105"/>
                </a:lnTo>
                <a:lnTo>
                  <a:pt x="428375" y="197986"/>
                </a:lnTo>
                <a:lnTo>
                  <a:pt x="473079" y="167749"/>
                </a:lnTo>
                <a:lnTo>
                  <a:pt x="519181" y="138951"/>
                </a:lnTo>
                <a:lnTo>
                  <a:pt x="566679" y="113030"/>
                </a:lnTo>
                <a:lnTo>
                  <a:pt x="615575" y="89991"/>
                </a:lnTo>
                <a:lnTo>
                  <a:pt x="665994" y="69112"/>
                </a:lnTo>
                <a:lnTo>
                  <a:pt x="717176" y="51117"/>
                </a:lnTo>
                <a:lnTo>
                  <a:pt x="768992" y="35280"/>
                </a:lnTo>
                <a:lnTo>
                  <a:pt x="822206" y="23037"/>
                </a:lnTo>
                <a:lnTo>
                  <a:pt x="875546" y="12953"/>
                </a:lnTo>
                <a:lnTo>
                  <a:pt x="928760" y="5753"/>
                </a:lnTo>
                <a:lnTo>
                  <a:pt x="983497" y="1435"/>
                </a:lnTo>
                <a:lnTo>
                  <a:pt x="1037600" y="0"/>
                </a:lnTo>
                <a:lnTo>
                  <a:pt x="1091575" y="1435"/>
                </a:lnTo>
                <a:lnTo>
                  <a:pt x="1141118" y="5343"/>
                </a:lnTo>
              </a:path>
              <a:path w="1141730" h="1329690">
                <a:moveTo>
                  <a:pt x="42711" y="1329476"/>
                </a:moveTo>
                <a:lnTo>
                  <a:pt x="23114" y="1252021"/>
                </a:lnTo>
                <a:lnTo>
                  <a:pt x="12954" y="1198740"/>
                </a:lnTo>
                <a:lnTo>
                  <a:pt x="5842" y="1144746"/>
                </a:lnTo>
                <a:lnTo>
                  <a:pt x="1524" y="1090746"/>
                </a:lnTo>
                <a:lnTo>
                  <a:pt x="0" y="1036751"/>
                </a:lnTo>
                <a:lnTo>
                  <a:pt x="762" y="1036751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7146822" y="8957521"/>
            <a:ext cx="1141730" cy="1329690"/>
          </a:xfrm>
          <a:custGeom>
            <a:avLst/>
            <a:gdLst/>
            <a:ahLst/>
            <a:cxnLst/>
            <a:rect l="l" t="t" r="r" b="b"/>
            <a:pathLst>
              <a:path w="1141730" h="1329690">
                <a:moveTo>
                  <a:pt x="762" y="1036751"/>
                </a:moveTo>
                <a:lnTo>
                  <a:pt x="2159" y="982751"/>
                </a:lnTo>
                <a:lnTo>
                  <a:pt x="6477" y="928756"/>
                </a:lnTo>
                <a:lnTo>
                  <a:pt x="13716" y="874756"/>
                </a:lnTo>
                <a:lnTo>
                  <a:pt x="23114" y="821481"/>
                </a:lnTo>
                <a:lnTo>
                  <a:pt x="36068" y="768201"/>
                </a:lnTo>
                <a:lnTo>
                  <a:pt x="51181" y="716364"/>
                </a:lnTo>
                <a:lnTo>
                  <a:pt x="69850" y="665247"/>
                </a:lnTo>
                <a:lnTo>
                  <a:pt x="90043" y="615567"/>
                </a:lnTo>
                <a:lnTo>
                  <a:pt x="113793" y="566613"/>
                </a:lnTo>
                <a:lnTo>
                  <a:pt x="139701" y="518374"/>
                </a:lnTo>
                <a:lnTo>
                  <a:pt x="167768" y="472296"/>
                </a:lnTo>
                <a:lnTo>
                  <a:pt x="198756" y="427658"/>
                </a:lnTo>
                <a:lnTo>
                  <a:pt x="231904" y="384458"/>
                </a:lnTo>
                <a:lnTo>
                  <a:pt x="267210" y="343421"/>
                </a:lnTo>
                <a:lnTo>
                  <a:pt x="304549" y="303822"/>
                </a:lnTo>
                <a:lnTo>
                  <a:pt x="343538" y="266387"/>
                </a:lnTo>
                <a:lnTo>
                  <a:pt x="385194" y="231105"/>
                </a:lnTo>
                <a:lnTo>
                  <a:pt x="428375" y="197986"/>
                </a:lnTo>
                <a:lnTo>
                  <a:pt x="473079" y="167749"/>
                </a:lnTo>
                <a:lnTo>
                  <a:pt x="519181" y="138951"/>
                </a:lnTo>
                <a:lnTo>
                  <a:pt x="566679" y="113030"/>
                </a:lnTo>
                <a:lnTo>
                  <a:pt x="615575" y="89991"/>
                </a:lnTo>
                <a:lnTo>
                  <a:pt x="665994" y="69112"/>
                </a:lnTo>
                <a:lnTo>
                  <a:pt x="717176" y="51117"/>
                </a:lnTo>
                <a:lnTo>
                  <a:pt x="768992" y="35280"/>
                </a:lnTo>
                <a:lnTo>
                  <a:pt x="822206" y="23037"/>
                </a:lnTo>
                <a:lnTo>
                  <a:pt x="875546" y="12953"/>
                </a:lnTo>
                <a:lnTo>
                  <a:pt x="928760" y="5753"/>
                </a:lnTo>
                <a:lnTo>
                  <a:pt x="983497" y="1435"/>
                </a:lnTo>
                <a:lnTo>
                  <a:pt x="1037600" y="0"/>
                </a:lnTo>
                <a:lnTo>
                  <a:pt x="1091575" y="1435"/>
                </a:lnTo>
                <a:lnTo>
                  <a:pt x="1141118" y="5343"/>
                </a:lnTo>
              </a:path>
              <a:path w="1141730" h="1329690">
                <a:moveTo>
                  <a:pt x="42711" y="1329476"/>
                </a:moveTo>
                <a:lnTo>
                  <a:pt x="23114" y="1252021"/>
                </a:lnTo>
                <a:lnTo>
                  <a:pt x="12954" y="1198740"/>
                </a:lnTo>
                <a:lnTo>
                  <a:pt x="5842" y="1144746"/>
                </a:lnTo>
                <a:lnTo>
                  <a:pt x="1524" y="1090746"/>
                </a:lnTo>
                <a:lnTo>
                  <a:pt x="0" y="1036751"/>
                </a:lnTo>
                <a:lnTo>
                  <a:pt x="762" y="1036751"/>
                </a:lnTo>
              </a:path>
            </a:pathLst>
          </a:custGeom>
          <a:ln w="18719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rgbClr val="262425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8F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07908" y="1080471"/>
            <a:ext cx="15084882" cy="8178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rgbClr val="262425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16350" y="2962410"/>
            <a:ext cx="12877800" cy="3338092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065" marR="5080" algn="ctr">
              <a:lnSpc>
                <a:spcPts val="8620"/>
              </a:lnSpc>
              <a:spcBef>
                <a:spcPts val="229"/>
              </a:spcBef>
            </a:pPr>
            <a:r>
              <a:rPr lang="en-US" sz="7200" i="1" dirty="0">
                <a:latin typeface="Algerian" panose="04020705040A02060702" pitchFamily="82" charset="0"/>
                <a:cs typeface="Aharoni" panose="02010803020104030203" pitchFamily="2" charset="-79"/>
              </a:rPr>
              <a:t>Revving Into The Future : Car Price Prediction </a:t>
            </a:r>
            <a:br>
              <a:rPr lang="en-US" sz="7200" i="1" dirty="0">
                <a:latin typeface="Algerian" panose="04020705040A02060702" pitchFamily="82" charset="0"/>
                <a:cs typeface="Aharoni" panose="02010803020104030203" pitchFamily="2" charset="-79"/>
              </a:rPr>
            </a:br>
            <a:r>
              <a:rPr lang="en-US" sz="7200" dirty="0">
                <a:latin typeface="Aharoni" panose="02010803020104030203" pitchFamily="2" charset="-79"/>
                <a:cs typeface="Aharoni" panose="02010803020104030203" pitchFamily="2" charset="-79"/>
              </a:rPr>
              <a:t>◀️🔮 </a:t>
            </a:r>
            <a:endParaRPr sz="7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12366"/>
            <a:ext cx="5782310" cy="5858510"/>
            <a:chOff x="-9359" y="-9359"/>
            <a:chExt cx="5782310" cy="5858510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5763260" cy="5839460"/>
            </a:xfrm>
            <a:custGeom>
              <a:avLst/>
              <a:gdLst/>
              <a:ahLst/>
              <a:cxnLst/>
              <a:rect l="l" t="t" r="r" b="b"/>
              <a:pathLst>
                <a:path w="5763260" h="5839460">
                  <a:moveTo>
                    <a:pt x="5762996" y="0"/>
                  </a:moveTo>
                  <a:lnTo>
                    <a:pt x="5730379" y="149377"/>
                  </a:lnTo>
                  <a:lnTo>
                    <a:pt x="5684291" y="335864"/>
                  </a:lnTo>
                  <a:lnTo>
                    <a:pt x="5633897" y="521614"/>
                  </a:lnTo>
                  <a:lnTo>
                    <a:pt x="5579173" y="705929"/>
                  </a:lnTo>
                  <a:lnTo>
                    <a:pt x="5518695" y="888809"/>
                  </a:lnTo>
                  <a:lnTo>
                    <a:pt x="5454624" y="1069530"/>
                  </a:lnTo>
                  <a:lnTo>
                    <a:pt x="5385498" y="1249527"/>
                  </a:lnTo>
                  <a:lnTo>
                    <a:pt x="5312054" y="1426654"/>
                  </a:lnTo>
                  <a:lnTo>
                    <a:pt x="5233580" y="1603044"/>
                  </a:lnTo>
                  <a:lnTo>
                    <a:pt x="5151500" y="1776564"/>
                  </a:lnTo>
                  <a:lnTo>
                    <a:pt x="5064378" y="1947925"/>
                  </a:lnTo>
                  <a:lnTo>
                    <a:pt x="4972938" y="2117127"/>
                  </a:lnTo>
                  <a:lnTo>
                    <a:pt x="4877904" y="2284158"/>
                  </a:lnTo>
                  <a:lnTo>
                    <a:pt x="4777828" y="2449042"/>
                  </a:lnTo>
                  <a:lnTo>
                    <a:pt x="4674145" y="2610319"/>
                  </a:lnTo>
                  <a:lnTo>
                    <a:pt x="4566868" y="2770161"/>
                  </a:lnTo>
                  <a:lnTo>
                    <a:pt x="4454550" y="2926397"/>
                  </a:lnTo>
                  <a:lnTo>
                    <a:pt x="4338624" y="3079762"/>
                  </a:lnTo>
                  <a:lnTo>
                    <a:pt x="4219104" y="3230232"/>
                  </a:lnTo>
                  <a:lnTo>
                    <a:pt x="4095991" y="3377831"/>
                  </a:lnTo>
                  <a:lnTo>
                    <a:pt x="3968546" y="3522547"/>
                  </a:lnTo>
                  <a:lnTo>
                    <a:pt x="3838231" y="3662946"/>
                  </a:lnTo>
                  <a:lnTo>
                    <a:pt x="3703586" y="3801185"/>
                  </a:lnTo>
                  <a:lnTo>
                    <a:pt x="3566070" y="3935107"/>
                  </a:lnTo>
                  <a:lnTo>
                    <a:pt x="3424948" y="4066146"/>
                  </a:lnTo>
                  <a:lnTo>
                    <a:pt x="3280955" y="4192866"/>
                  </a:lnTo>
                  <a:lnTo>
                    <a:pt x="3133356" y="4316704"/>
                  </a:lnTo>
                  <a:lnTo>
                    <a:pt x="2982874" y="4436224"/>
                  </a:lnTo>
                  <a:lnTo>
                    <a:pt x="2829509" y="4552149"/>
                  </a:lnTo>
                  <a:lnTo>
                    <a:pt x="2672562" y="4663744"/>
                  </a:lnTo>
                  <a:lnTo>
                    <a:pt x="2513444" y="4771745"/>
                  </a:lnTo>
                  <a:lnTo>
                    <a:pt x="2351442" y="4875428"/>
                  </a:lnTo>
                  <a:lnTo>
                    <a:pt x="2187282" y="4974780"/>
                  </a:lnTo>
                  <a:lnTo>
                    <a:pt x="2020239" y="5070538"/>
                  </a:lnTo>
                  <a:lnTo>
                    <a:pt x="1851050" y="5161978"/>
                  </a:lnTo>
                  <a:lnTo>
                    <a:pt x="1679689" y="5248376"/>
                  </a:lnTo>
                  <a:lnTo>
                    <a:pt x="1505445" y="5331180"/>
                  </a:lnTo>
                  <a:lnTo>
                    <a:pt x="1329766" y="5408942"/>
                  </a:lnTo>
                  <a:lnTo>
                    <a:pt x="1152649" y="5483097"/>
                  </a:lnTo>
                  <a:lnTo>
                    <a:pt x="972651" y="5551499"/>
                  </a:lnTo>
                  <a:lnTo>
                    <a:pt x="791928" y="5616295"/>
                  </a:lnTo>
                  <a:lnTo>
                    <a:pt x="609053" y="5676061"/>
                  </a:lnTo>
                  <a:lnTo>
                    <a:pt x="424736" y="5731496"/>
                  </a:lnTo>
                  <a:lnTo>
                    <a:pt x="238973" y="5781890"/>
                  </a:lnTo>
                  <a:lnTo>
                    <a:pt x="52496" y="5827978"/>
                  </a:lnTo>
                  <a:lnTo>
                    <a:pt x="0" y="5839441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2878455" cy="2940685"/>
            </a:xfrm>
            <a:custGeom>
              <a:avLst/>
              <a:gdLst/>
              <a:ahLst/>
              <a:cxnLst/>
              <a:rect l="l" t="t" r="r" b="b"/>
              <a:pathLst>
                <a:path w="2878455" h="2940685">
                  <a:moveTo>
                    <a:pt x="2877884" y="0"/>
                  </a:moveTo>
                  <a:lnTo>
                    <a:pt x="0" y="0"/>
                  </a:lnTo>
                  <a:lnTo>
                    <a:pt x="0" y="2940681"/>
                  </a:lnTo>
                  <a:lnTo>
                    <a:pt x="119454" y="2895434"/>
                  </a:lnTo>
                  <a:lnTo>
                    <a:pt x="231774" y="2848635"/>
                  </a:lnTo>
                  <a:lnTo>
                    <a:pt x="342652" y="2798952"/>
                  </a:lnTo>
                  <a:lnTo>
                    <a:pt x="452814" y="2747111"/>
                  </a:lnTo>
                  <a:lnTo>
                    <a:pt x="561533" y="2691675"/>
                  </a:lnTo>
                  <a:lnTo>
                    <a:pt x="668813" y="2634081"/>
                  </a:lnTo>
                  <a:lnTo>
                    <a:pt x="773931" y="2573604"/>
                  </a:lnTo>
                  <a:lnTo>
                    <a:pt x="878329" y="2510967"/>
                  </a:lnTo>
                  <a:lnTo>
                    <a:pt x="980569" y="2445448"/>
                  </a:lnTo>
                  <a:lnTo>
                    <a:pt x="1081370" y="2377046"/>
                  </a:lnTo>
                  <a:lnTo>
                    <a:pt x="1180009" y="2305761"/>
                  </a:lnTo>
                  <a:lnTo>
                    <a:pt x="1277213" y="2233040"/>
                  </a:lnTo>
                  <a:lnTo>
                    <a:pt x="1372971" y="2157450"/>
                  </a:lnTo>
                  <a:lnTo>
                    <a:pt x="1465846" y="2078964"/>
                  </a:lnTo>
                  <a:lnTo>
                    <a:pt x="1557286" y="1998319"/>
                  </a:lnTo>
                  <a:lnTo>
                    <a:pt x="1646567" y="1915528"/>
                  </a:lnTo>
                  <a:lnTo>
                    <a:pt x="1733689" y="1830565"/>
                  </a:lnTo>
                  <a:lnTo>
                    <a:pt x="1818639" y="1743443"/>
                  </a:lnTo>
                  <a:lnTo>
                    <a:pt x="1901443" y="1654162"/>
                  </a:lnTo>
                  <a:lnTo>
                    <a:pt x="1982088" y="1563446"/>
                  </a:lnTo>
                  <a:lnTo>
                    <a:pt x="2059838" y="1469847"/>
                  </a:lnTo>
                  <a:lnTo>
                    <a:pt x="2135441" y="1374813"/>
                  </a:lnTo>
                  <a:lnTo>
                    <a:pt x="2208885" y="1277607"/>
                  </a:lnTo>
                  <a:lnTo>
                    <a:pt x="2279446" y="1178255"/>
                  </a:lnTo>
                  <a:lnTo>
                    <a:pt x="2347836" y="1077455"/>
                  </a:lnTo>
                  <a:lnTo>
                    <a:pt x="2413368" y="975207"/>
                  </a:lnTo>
                  <a:lnTo>
                    <a:pt x="2476715" y="870813"/>
                  </a:lnTo>
                  <a:lnTo>
                    <a:pt x="2537193" y="765695"/>
                  </a:lnTo>
                  <a:lnTo>
                    <a:pt x="2594800" y="658418"/>
                  </a:lnTo>
                  <a:lnTo>
                    <a:pt x="2649511" y="549694"/>
                  </a:lnTo>
                  <a:lnTo>
                    <a:pt x="2702077" y="439534"/>
                  </a:lnTo>
                  <a:lnTo>
                    <a:pt x="2751035" y="328650"/>
                  </a:lnTo>
                  <a:lnTo>
                    <a:pt x="2797835" y="216331"/>
                  </a:lnTo>
                  <a:lnTo>
                    <a:pt x="2841764" y="102577"/>
                  </a:lnTo>
                  <a:lnTo>
                    <a:pt x="2877884" y="0"/>
                  </a:lnTo>
                  <a:close/>
                </a:path>
              </a:pathLst>
            </a:custGeom>
            <a:solidFill>
              <a:srgbClr val="4A86E8">
                <a:alpha val="270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2878455" cy="2940685"/>
            </a:xfrm>
            <a:custGeom>
              <a:avLst/>
              <a:gdLst/>
              <a:ahLst/>
              <a:cxnLst/>
              <a:rect l="l" t="t" r="r" b="b"/>
              <a:pathLst>
                <a:path w="2878455" h="2940685">
                  <a:moveTo>
                    <a:pt x="2877884" y="0"/>
                  </a:moveTo>
                  <a:lnTo>
                    <a:pt x="2841764" y="102577"/>
                  </a:lnTo>
                  <a:lnTo>
                    <a:pt x="2797835" y="216331"/>
                  </a:lnTo>
                  <a:lnTo>
                    <a:pt x="2751035" y="328650"/>
                  </a:lnTo>
                  <a:lnTo>
                    <a:pt x="2702077" y="439534"/>
                  </a:lnTo>
                  <a:lnTo>
                    <a:pt x="2649511" y="549694"/>
                  </a:lnTo>
                  <a:lnTo>
                    <a:pt x="2594800" y="658418"/>
                  </a:lnTo>
                  <a:lnTo>
                    <a:pt x="2537193" y="765695"/>
                  </a:lnTo>
                  <a:lnTo>
                    <a:pt x="2476715" y="870813"/>
                  </a:lnTo>
                  <a:lnTo>
                    <a:pt x="2413368" y="975207"/>
                  </a:lnTo>
                  <a:lnTo>
                    <a:pt x="2347836" y="1077455"/>
                  </a:lnTo>
                  <a:lnTo>
                    <a:pt x="2279446" y="1178255"/>
                  </a:lnTo>
                  <a:lnTo>
                    <a:pt x="2208885" y="1277607"/>
                  </a:lnTo>
                  <a:lnTo>
                    <a:pt x="2135441" y="1374813"/>
                  </a:lnTo>
                  <a:lnTo>
                    <a:pt x="2059838" y="1469847"/>
                  </a:lnTo>
                  <a:lnTo>
                    <a:pt x="1982088" y="1563446"/>
                  </a:lnTo>
                  <a:lnTo>
                    <a:pt x="1901443" y="1654162"/>
                  </a:lnTo>
                  <a:lnTo>
                    <a:pt x="1818639" y="1743443"/>
                  </a:lnTo>
                  <a:lnTo>
                    <a:pt x="1733689" y="1830565"/>
                  </a:lnTo>
                  <a:lnTo>
                    <a:pt x="1646567" y="1915528"/>
                  </a:lnTo>
                  <a:lnTo>
                    <a:pt x="1557286" y="1998319"/>
                  </a:lnTo>
                  <a:lnTo>
                    <a:pt x="1465846" y="2078964"/>
                  </a:lnTo>
                  <a:lnTo>
                    <a:pt x="1372971" y="2157450"/>
                  </a:lnTo>
                  <a:lnTo>
                    <a:pt x="1277213" y="2233040"/>
                  </a:lnTo>
                  <a:lnTo>
                    <a:pt x="1180008" y="2305761"/>
                  </a:lnTo>
                  <a:lnTo>
                    <a:pt x="1081370" y="2377046"/>
                  </a:lnTo>
                  <a:lnTo>
                    <a:pt x="980569" y="2445448"/>
                  </a:lnTo>
                  <a:lnTo>
                    <a:pt x="878329" y="2510967"/>
                  </a:lnTo>
                  <a:lnTo>
                    <a:pt x="773931" y="2573604"/>
                  </a:lnTo>
                  <a:lnTo>
                    <a:pt x="668813" y="2634081"/>
                  </a:lnTo>
                  <a:lnTo>
                    <a:pt x="561533" y="2691675"/>
                  </a:lnTo>
                  <a:lnTo>
                    <a:pt x="452814" y="2747111"/>
                  </a:lnTo>
                  <a:lnTo>
                    <a:pt x="342652" y="2798952"/>
                  </a:lnTo>
                  <a:lnTo>
                    <a:pt x="231774" y="2848635"/>
                  </a:lnTo>
                  <a:lnTo>
                    <a:pt x="119454" y="2895434"/>
                  </a:lnTo>
                  <a:lnTo>
                    <a:pt x="5695" y="2938640"/>
                  </a:lnTo>
                  <a:lnTo>
                    <a:pt x="0" y="2940681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0"/>
              <a:ext cx="2878455" cy="2940685"/>
            </a:xfrm>
            <a:custGeom>
              <a:avLst/>
              <a:gdLst/>
              <a:ahLst/>
              <a:cxnLst/>
              <a:rect l="l" t="t" r="r" b="b"/>
              <a:pathLst>
                <a:path w="2878455" h="2940685">
                  <a:moveTo>
                    <a:pt x="2877884" y="0"/>
                  </a:moveTo>
                  <a:lnTo>
                    <a:pt x="2841764" y="102577"/>
                  </a:lnTo>
                  <a:lnTo>
                    <a:pt x="2797835" y="216331"/>
                  </a:lnTo>
                  <a:lnTo>
                    <a:pt x="2751035" y="328650"/>
                  </a:lnTo>
                  <a:lnTo>
                    <a:pt x="2702077" y="439534"/>
                  </a:lnTo>
                  <a:lnTo>
                    <a:pt x="2649511" y="549694"/>
                  </a:lnTo>
                  <a:lnTo>
                    <a:pt x="2594800" y="658418"/>
                  </a:lnTo>
                  <a:lnTo>
                    <a:pt x="2537193" y="765695"/>
                  </a:lnTo>
                  <a:lnTo>
                    <a:pt x="2476715" y="870813"/>
                  </a:lnTo>
                  <a:lnTo>
                    <a:pt x="2413368" y="975207"/>
                  </a:lnTo>
                  <a:lnTo>
                    <a:pt x="2347836" y="1077455"/>
                  </a:lnTo>
                  <a:lnTo>
                    <a:pt x="2279446" y="1178255"/>
                  </a:lnTo>
                  <a:lnTo>
                    <a:pt x="2208885" y="1277607"/>
                  </a:lnTo>
                  <a:lnTo>
                    <a:pt x="2135441" y="1374813"/>
                  </a:lnTo>
                  <a:lnTo>
                    <a:pt x="2059838" y="1469847"/>
                  </a:lnTo>
                  <a:lnTo>
                    <a:pt x="1982088" y="1563446"/>
                  </a:lnTo>
                  <a:lnTo>
                    <a:pt x="1901443" y="1654162"/>
                  </a:lnTo>
                  <a:lnTo>
                    <a:pt x="1818639" y="1743443"/>
                  </a:lnTo>
                  <a:lnTo>
                    <a:pt x="1733689" y="1830565"/>
                  </a:lnTo>
                  <a:lnTo>
                    <a:pt x="1646567" y="1915528"/>
                  </a:lnTo>
                  <a:lnTo>
                    <a:pt x="1557286" y="1998319"/>
                  </a:lnTo>
                  <a:lnTo>
                    <a:pt x="1465846" y="2078964"/>
                  </a:lnTo>
                  <a:lnTo>
                    <a:pt x="1372971" y="2157450"/>
                  </a:lnTo>
                  <a:lnTo>
                    <a:pt x="1277213" y="2233040"/>
                  </a:lnTo>
                  <a:lnTo>
                    <a:pt x="1180008" y="2305761"/>
                  </a:lnTo>
                  <a:lnTo>
                    <a:pt x="1081370" y="2377046"/>
                  </a:lnTo>
                  <a:lnTo>
                    <a:pt x="980569" y="2445448"/>
                  </a:lnTo>
                  <a:lnTo>
                    <a:pt x="878329" y="2510967"/>
                  </a:lnTo>
                  <a:lnTo>
                    <a:pt x="773931" y="2573604"/>
                  </a:lnTo>
                  <a:lnTo>
                    <a:pt x="668813" y="2634081"/>
                  </a:lnTo>
                  <a:lnTo>
                    <a:pt x="561533" y="2691675"/>
                  </a:lnTo>
                  <a:lnTo>
                    <a:pt x="452814" y="2747111"/>
                  </a:lnTo>
                  <a:lnTo>
                    <a:pt x="342652" y="2798952"/>
                  </a:lnTo>
                  <a:lnTo>
                    <a:pt x="231774" y="2848635"/>
                  </a:lnTo>
                  <a:lnTo>
                    <a:pt x="119454" y="2895434"/>
                  </a:lnTo>
                  <a:lnTo>
                    <a:pt x="5695" y="2938640"/>
                  </a:lnTo>
                  <a:lnTo>
                    <a:pt x="0" y="2940681"/>
                  </a:lnTo>
                </a:path>
              </a:pathLst>
            </a:custGeom>
            <a:ln w="18719">
              <a:solidFill>
                <a:srgbClr val="4A86E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80D2242D-F1A2-F616-1D79-F2843B90C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0750" y="6750050"/>
            <a:ext cx="2878455" cy="207248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AEDB1-43A8-23A8-C439-F07813C90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7908" y="1080471"/>
            <a:ext cx="15084882" cy="1231106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                              </a:t>
            </a:r>
            <a:r>
              <a:rPr lang="en-US" sz="8000" dirty="0">
                <a:latin typeface="Algerian" panose="04020705040A02060702" pitchFamily="82" charset="0"/>
              </a:rPr>
              <a:t>ALGORITHM</a:t>
            </a:r>
            <a:endParaRPr lang="en-IN" sz="8000" dirty="0">
              <a:latin typeface="Algerian" panose="04020705040A02060702" pitchFamily="82" charset="0"/>
            </a:endParaRPr>
          </a:p>
        </p:txBody>
      </p:sp>
      <p:grpSp>
        <p:nvGrpSpPr>
          <p:cNvPr id="4" name="object 2">
            <a:extLst>
              <a:ext uri="{FF2B5EF4-FFF2-40B4-BE49-F238E27FC236}">
                <a16:creationId xmlns:a16="http://schemas.microsoft.com/office/drawing/2014/main" id="{E1E48709-61AE-729A-3820-3F4A7A80CABF}"/>
              </a:ext>
            </a:extLst>
          </p:cNvPr>
          <p:cNvGrpSpPr/>
          <p:nvPr/>
        </p:nvGrpSpPr>
        <p:grpSpPr>
          <a:xfrm>
            <a:off x="-9359" y="-9358"/>
            <a:ext cx="2009775" cy="1737360"/>
            <a:chOff x="-9359" y="-9358"/>
            <a:chExt cx="2009775" cy="1737360"/>
          </a:xfrm>
        </p:grpSpPr>
        <p:sp>
          <p:nvSpPr>
            <p:cNvPr id="5" name="object 3">
              <a:extLst>
                <a:ext uri="{FF2B5EF4-FFF2-40B4-BE49-F238E27FC236}">
                  <a16:creationId xmlns:a16="http://schemas.microsoft.com/office/drawing/2014/main" id="{6638B5A5-8F2A-1490-2135-B0DC8F675738}"/>
                </a:ext>
              </a:extLst>
            </p:cNvPr>
            <p:cNvSpPr/>
            <p:nvPr/>
          </p:nvSpPr>
          <p:spPr>
            <a:xfrm>
              <a:off x="0" y="0"/>
              <a:ext cx="1991360" cy="1718945"/>
            </a:xfrm>
            <a:custGeom>
              <a:avLst/>
              <a:gdLst/>
              <a:ahLst/>
              <a:cxnLst/>
              <a:rect l="l" t="t" r="r" b="b"/>
              <a:pathLst>
                <a:path w="1991360" h="1718945">
                  <a:moveTo>
                    <a:pt x="1990594" y="0"/>
                  </a:moveTo>
                  <a:lnTo>
                    <a:pt x="1990750" y="6451"/>
                  </a:lnTo>
                  <a:lnTo>
                    <a:pt x="1990026" y="6451"/>
                  </a:lnTo>
                  <a:lnTo>
                    <a:pt x="1987867" y="95732"/>
                  </a:lnTo>
                  <a:lnTo>
                    <a:pt x="1980666" y="185724"/>
                  </a:lnTo>
                  <a:lnTo>
                    <a:pt x="1969147" y="274294"/>
                  </a:lnTo>
                  <a:lnTo>
                    <a:pt x="1952586" y="362127"/>
                  </a:lnTo>
                  <a:lnTo>
                    <a:pt x="1931707" y="449249"/>
                  </a:lnTo>
                  <a:lnTo>
                    <a:pt x="1906511" y="535647"/>
                  </a:lnTo>
                  <a:lnTo>
                    <a:pt x="1876272" y="619886"/>
                  </a:lnTo>
                  <a:lnTo>
                    <a:pt x="1842426" y="702690"/>
                  </a:lnTo>
                  <a:lnTo>
                    <a:pt x="1803552" y="783323"/>
                  </a:lnTo>
                  <a:lnTo>
                    <a:pt x="1761070" y="862520"/>
                  </a:lnTo>
                  <a:lnTo>
                    <a:pt x="1714271" y="938834"/>
                  </a:lnTo>
                  <a:lnTo>
                    <a:pt x="1663153" y="1012278"/>
                  </a:lnTo>
                  <a:lnTo>
                    <a:pt x="1608429" y="1083563"/>
                  </a:lnTo>
                  <a:lnTo>
                    <a:pt x="1550834" y="1151953"/>
                  </a:lnTo>
                  <a:lnTo>
                    <a:pt x="1488922" y="1216761"/>
                  </a:lnTo>
                  <a:lnTo>
                    <a:pt x="1424114" y="1278674"/>
                  </a:lnTo>
                  <a:lnTo>
                    <a:pt x="1355724" y="1336992"/>
                  </a:lnTo>
                  <a:lnTo>
                    <a:pt x="1284439" y="1390992"/>
                  </a:lnTo>
                  <a:lnTo>
                    <a:pt x="1210999" y="1442110"/>
                  </a:lnTo>
                  <a:lnTo>
                    <a:pt x="1134680" y="1488909"/>
                  </a:lnTo>
                  <a:lnTo>
                    <a:pt x="1055484" y="1531391"/>
                  </a:lnTo>
                  <a:lnTo>
                    <a:pt x="974844" y="1570278"/>
                  </a:lnTo>
                  <a:lnTo>
                    <a:pt x="892045" y="1604835"/>
                  </a:lnTo>
                  <a:lnTo>
                    <a:pt x="807808" y="1634350"/>
                  </a:lnTo>
                  <a:lnTo>
                    <a:pt x="721409" y="1660270"/>
                  </a:lnTo>
                  <a:lnTo>
                    <a:pt x="634290" y="1681149"/>
                  </a:lnTo>
                  <a:lnTo>
                    <a:pt x="546451" y="1697710"/>
                  </a:lnTo>
                  <a:lnTo>
                    <a:pt x="457170" y="1709229"/>
                  </a:lnTo>
                  <a:lnTo>
                    <a:pt x="367893" y="1716430"/>
                  </a:lnTo>
                  <a:lnTo>
                    <a:pt x="278616" y="1718589"/>
                  </a:lnTo>
                  <a:lnTo>
                    <a:pt x="278616" y="1717865"/>
                  </a:lnTo>
                  <a:lnTo>
                    <a:pt x="189334" y="1715706"/>
                  </a:lnTo>
                  <a:lnTo>
                    <a:pt x="99337" y="1708505"/>
                  </a:lnTo>
                  <a:lnTo>
                    <a:pt x="10780" y="1696986"/>
                  </a:lnTo>
                  <a:lnTo>
                    <a:pt x="0" y="1694954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68FFC6BE-C635-AFA1-D08B-9A01833983CF}"/>
                </a:ext>
              </a:extLst>
            </p:cNvPr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0" y="0"/>
                  </a:lnTo>
                  <a:lnTo>
                    <a:pt x="0" y="1052946"/>
                  </a:lnTo>
                  <a:lnTo>
                    <a:pt x="53260" y="1065555"/>
                  </a:lnTo>
                  <a:lnTo>
                    <a:pt x="109418" y="1075639"/>
                  </a:lnTo>
                  <a:lnTo>
                    <a:pt x="165576" y="1083563"/>
                  </a:lnTo>
                  <a:lnTo>
                    <a:pt x="221734" y="1087881"/>
                  </a:lnTo>
                  <a:lnTo>
                    <a:pt x="278616" y="1089317"/>
                  </a:lnTo>
                  <a:lnTo>
                    <a:pt x="278616" y="1090040"/>
                  </a:lnTo>
                  <a:lnTo>
                    <a:pt x="335493" y="1088605"/>
                  </a:lnTo>
                  <a:lnTo>
                    <a:pt x="391651" y="1084275"/>
                  </a:lnTo>
                  <a:lnTo>
                    <a:pt x="447813" y="1076363"/>
                  </a:lnTo>
                  <a:lnTo>
                    <a:pt x="503971" y="1066279"/>
                  </a:lnTo>
                  <a:lnTo>
                    <a:pt x="558690" y="1053325"/>
                  </a:lnTo>
                  <a:lnTo>
                    <a:pt x="613409" y="1036764"/>
                  </a:lnTo>
                  <a:lnTo>
                    <a:pt x="666690" y="1018044"/>
                  </a:lnTo>
                  <a:lnTo>
                    <a:pt x="719246" y="996441"/>
                  </a:lnTo>
                  <a:lnTo>
                    <a:pt x="770369" y="971956"/>
                  </a:lnTo>
                  <a:lnTo>
                    <a:pt x="820047" y="944600"/>
                  </a:lnTo>
                  <a:lnTo>
                    <a:pt x="868287" y="915085"/>
                  </a:lnTo>
                  <a:lnTo>
                    <a:pt x="915084" y="882688"/>
                  </a:lnTo>
                  <a:lnTo>
                    <a:pt x="960447" y="848118"/>
                  </a:lnTo>
                  <a:lnTo>
                    <a:pt x="1002922" y="811402"/>
                  </a:lnTo>
                  <a:lnTo>
                    <a:pt x="1044684" y="772528"/>
                  </a:lnTo>
                  <a:lnTo>
                    <a:pt x="1083562" y="731481"/>
                  </a:lnTo>
                  <a:lnTo>
                    <a:pt x="1120283" y="688289"/>
                  </a:lnTo>
                  <a:lnTo>
                    <a:pt x="1154841" y="642924"/>
                  </a:lnTo>
                  <a:lnTo>
                    <a:pt x="1186522" y="596125"/>
                  </a:lnTo>
                  <a:lnTo>
                    <a:pt x="1216758" y="547890"/>
                  </a:lnTo>
                  <a:lnTo>
                    <a:pt x="1243399" y="498208"/>
                  </a:lnTo>
                  <a:lnTo>
                    <a:pt x="1267881" y="447090"/>
                  </a:lnTo>
                  <a:lnTo>
                    <a:pt x="1289481" y="394525"/>
                  </a:lnTo>
                  <a:lnTo>
                    <a:pt x="1308201" y="341248"/>
                  </a:lnTo>
                  <a:lnTo>
                    <a:pt x="1324762" y="286537"/>
                  </a:lnTo>
                  <a:lnTo>
                    <a:pt x="1337716" y="231813"/>
                  </a:lnTo>
                  <a:lnTo>
                    <a:pt x="1347800" y="175653"/>
                  </a:lnTo>
                  <a:lnTo>
                    <a:pt x="1355724" y="119494"/>
                  </a:lnTo>
                  <a:lnTo>
                    <a:pt x="1360042" y="63334"/>
                  </a:lnTo>
                  <a:lnTo>
                    <a:pt x="1361478" y="6451"/>
                  </a:lnTo>
                  <a:lnTo>
                    <a:pt x="1362201" y="6451"/>
                  </a:lnTo>
                  <a:lnTo>
                    <a:pt x="1362037" y="0"/>
                  </a:lnTo>
                  <a:close/>
                </a:path>
              </a:pathLst>
            </a:custGeom>
            <a:solidFill>
              <a:srgbClr val="4A86E8">
                <a:alpha val="270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05E3C6EB-1AB7-B2C7-833B-8E674CE80007}"/>
                </a:ext>
              </a:extLst>
            </p:cNvPr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1362201" y="6451"/>
                  </a:lnTo>
                  <a:lnTo>
                    <a:pt x="1361478" y="6451"/>
                  </a:lnTo>
                  <a:lnTo>
                    <a:pt x="1360042" y="63334"/>
                  </a:lnTo>
                  <a:lnTo>
                    <a:pt x="1355724" y="119494"/>
                  </a:lnTo>
                  <a:lnTo>
                    <a:pt x="1347800" y="175653"/>
                  </a:lnTo>
                  <a:lnTo>
                    <a:pt x="1337716" y="231813"/>
                  </a:lnTo>
                  <a:lnTo>
                    <a:pt x="1324762" y="286537"/>
                  </a:lnTo>
                  <a:lnTo>
                    <a:pt x="1308201" y="341248"/>
                  </a:lnTo>
                  <a:lnTo>
                    <a:pt x="1289481" y="394525"/>
                  </a:lnTo>
                  <a:lnTo>
                    <a:pt x="1267881" y="447090"/>
                  </a:lnTo>
                  <a:lnTo>
                    <a:pt x="1243399" y="498208"/>
                  </a:lnTo>
                  <a:lnTo>
                    <a:pt x="1216758" y="547890"/>
                  </a:lnTo>
                  <a:lnTo>
                    <a:pt x="1186522" y="596125"/>
                  </a:lnTo>
                  <a:lnTo>
                    <a:pt x="1154841" y="642924"/>
                  </a:lnTo>
                  <a:lnTo>
                    <a:pt x="1120283" y="688289"/>
                  </a:lnTo>
                  <a:lnTo>
                    <a:pt x="1083562" y="731481"/>
                  </a:lnTo>
                  <a:lnTo>
                    <a:pt x="1044684" y="772528"/>
                  </a:lnTo>
                  <a:lnTo>
                    <a:pt x="1002922" y="811402"/>
                  </a:lnTo>
                  <a:lnTo>
                    <a:pt x="960447" y="848118"/>
                  </a:lnTo>
                  <a:lnTo>
                    <a:pt x="915084" y="882688"/>
                  </a:lnTo>
                  <a:lnTo>
                    <a:pt x="868287" y="915085"/>
                  </a:lnTo>
                  <a:lnTo>
                    <a:pt x="820047" y="944600"/>
                  </a:lnTo>
                  <a:lnTo>
                    <a:pt x="770369" y="971956"/>
                  </a:lnTo>
                  <a:lnTo>
                    <a:pt x="719246" y="996441"/>
                  </a:lnTo>
                  <a:lnTo>
                    <a:pt x="666690" y="1018044"/>
                  </a:lnTo>
                  <a:lnTo>
                    <a:pt x="613409" y="1036764"/>
                  </a:lnTo>
                  <a:lnTo>
                    <a:pt x="558690" y="1053325"/>
                  </a:lnTo>
                  <a:lnTo>
                    <a:pt x="503971" y="1066279"/>
                  </a:lnTo>
                  <a:lnTo>
                    <a:pt x="447813" y="1076363"/>
                  </a:lnTo>
                  <a:lnTo>
                    <a:pt x="391651" y="1084275"/>
                  </a:lnTo>
                  <a:lnTo>
                    <a:pt x="335493" y="1088605"/>
                  </a:lnTo>
                  <a:lnTo>
                    <a:pt x="278616" y="1090040"/>
                  </a:lnTo>
                  <a:lnTo>
                    <a:pt x="278616" y="1089317"/>
                  </a:lnTo>
                  <a:lnTo>
                    <a:pt x="221734" y="1087881"/>
                  </a:lnTo>
                  <a:lnTo>
                    <a:pt x="165576" y="1083563"/>
                  </a:lnTo>
                  <a:lnTo>
                    <a:pt x="109418" y="1075639"/>
                  </a:lnTo>
                  <a:lnTo>
                    <a:pt x="53260" y="1065555"/>
                  </a:lnTo>
                  <a:lnTo>
                    <a:pt x="0" y="1052946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391D769C-3E6A-1F25-D16C-C042EF3ADF13}"/>
                </a:ext>
              </a:extLst>
            </p:cNvPr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1362201" y="6451"/>
                  </a:lnTo>
                  <a:lnTo>
                    <a:pt x="1361478" y="6451"/>
                  </a:lnTo>
                  <a:lnTo>
                    <a:pt x="1360042" y="63334"/>
                  </a:lnTo>
                  <a:lnTo>
                    <a:pt x="1355724" y="119494"/>
                  </a:lnTo>
                  <a:lnTo>
                    <a:pt x="1347800" y="175653"/>
                  </a:lnTo>
                  <a:lnTo>
                    <a:pt x="1337716" y="231813"/>
                  </a:lnTo>
                  <a:lnTo>
                    <a:pt x="1324762" y="286537"/>
                  </a:lnTo>
                  <a:lnTo>
                    <a:pt x="1308201" y="341248"/>
                  </a:lnTo>
                  <a:lnTo>
                    <a:pt x="1289481" y="394525"/>
                  </a:lnTo>
                  <a:lnTo>
                    <a:pt x="1267881" y="447090"/>
                  </a:lnTo>
                  <a:lnTo>
                    <a:pt x="1243399" y="498208"/>
                  </a:lnTo>
                  <a:lnTo>
                    <a:pt x="1216758" y="547890"/>
                  </a:lnTo>
                  <a:lnTo>
                    <a:pt x="1186522" y="596125"/>
                  </a:lnTo>
                  <a:lnTo>
                    <a:pt x="1154841" y="642924"/>
                  </a:lnTo>
                  <a:lnTo>
                    <a:pt x="1120283" y="688289"/>
                  </a:lnTo>
                  <a:lnTo>
                    <a:pt x="1083562" y="731481"/>
                  </a:lnTo>
                  <a:lnTo>
                    <a:pt x="1044684" y="772528"/>
                  </a:lnTo>
                  <a:lnTo>
                    <a:pt x="1002922" y="811402"/>
                  </a:lnTo>
                  <a:lnTo>
                    <a:pt x="960447" y="848118"/>
                  </a:lnTo>
                  <a:lnTo>
                    <a:pt x="915084" y="882688"/>
                  </a:lnTo>
                  <a:lnTo>
                    <a:pt x="868287" y="915085"/>
                  </a:lnTo>
                  <a:lnTo>
                    <a:pt x="820047" y="944600"/>
                  </a:lnTo>
                  <a:lnTo>
                    <a:pt x="770369" y="971956"/>
                  </a:lnTo>
                  <a:lnTo>
                    <a:pt x="719246" y="996441"/>
                  </a:lnTo>
                  <a:lnTo>
                    <a:pt x="666690" y="1018044"/>
                  </a:lnTo>
                  <a:lnTo>
                    <a:pt x="613409" y="1036764"/>
                  </a:lnTo>
                  <a:lnTo>
                    <a:pt x="558690" y="1053325"/>
                  </a:lnTo>
                  <a:lnTo>
                    <a:pt x="503971" y="1066279"/>
                  </a:lnTo>
                  <a:lnTo>
                    <a:pt x="447813" y="1076363"/>
                  </a:lnTo>
                  <a:lnTo>
                    <a:pt x="391651" y="1084275"/>
                  </a:lnTo>
                  <a:lnTo>
                    <a:pt x="335493" y="1088605"/>
                  </a:lnTo>
                  <a:lnTo>
                    <a:pt x="278616" y="1090040"/>
                  </a:lnTo>
                  <a:lnTo>
                    <a:pt x="278616" y="1089317"/>
                  </a:lnTo>
                  <a:lnTo>
                    <a:pt x="221734" y="1087881"/>
                  </a:lnTo>
                  <a:lnTo>
                    <a:pt x="165576" y="1083563"/>
                  </a:lnTo>
                  <a:lnTo>
                    <a:pt x="109418" y="1075639"/>
                  </a:lnTo>
                  <a:lnTo>
                    <a:pt x="53260" y="1065555"/>
                  </a:lnTo>
                  <a:lnTo>
                    <a:pt x="0" y="1052946"/>
                  </a:lnTo>
                </a:path>
              </a:pathLst>
            </a:custGeom>
            <a:ln w="18719">
              <a:solidFill>
                <a:srgbClr val="4A86E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395ACC-0C46-F481-9072-6A918FFCFC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50" y="3930650"/>
            <a:ext cx="16687800" cy="3323987"/>
          </a:xfrm>
        </p:spPr>
        <p:txBody>
          <a:bodyPr/>
          <a:lstStyle/>
          <a:p>
            <a:r>
              <a:rPr lang="en-US" sz="3600" b="1" dirty="0"/>
              <a:t>Multilinear Regression </a:t>
            </a:r>
            <a:r>
              <a:rPr lang="en-US" sz="3600" dirty="0"/>
              <a:t>:</a:t>
            </a:r>
          </a:p>
          <a:p>
            <a:endParaRPr lang="en-US" sz="3600" dirty="0"/>
          </a:p>
          <a:p>
            <a:r>
              <a:rPr lang="en-US" sz="3600" dirty="0"/>
              <a:t>The role of multilinear regression in car price prediction is to analyze multiple factors such as car age , mileage , brand , model , and features to predict the price of a car accurately . It helps in understanding how each variable contributes to the overall price and enables informed decision-making for buyers , sellers , and industry professionals.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792967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44320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28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-9359" y="4246820"/>
            <a:ext cx="18307050" cy="6047740"/>
            <a:chOff x="-9359" y="4246820"/>
            <a:chExt cx="18307050" cy="6047740"/>
          </a:xfrm>
        </p:grpSpPr>
        <p:sp>
          <p:nvSpPr>
            <p:cNvPr id="4" name="object 4"/>
            <p:cNvSpPr/>
            <p:nvPr/>
          </p:nvSpPr>
          <p:spPr>
            <a:xfrm>
              <a:off x="0" y="9739303"/>
              <a:ext cx="18288000" cy="1905"/>
            </a:xfrm>
            <a:custGeom>
              <a:avLst/>
              <a:gdLst/>
              <a:ahLst/>
              <a:cxnLst/>
              <a:rect l="l" t="t" r="r" b="b"/>
              <a:pathLst>
                <a:path w="18288000" h="1904">
                  <a:moveTo>
                    <a:pt x="18287999" y="1432"/>
                  </a:moveTo>
                  <a:lnTo>
                    <a:pt x="0" y="0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3161771" y="4254140"/>
              <a:ext cx="5126355" cy="6033135"/>
            </a:xfrm>
            <a:custGeom>
              <a:avLst/>
              <a:gdLst/>
              <a:ahLst/>
              <a:cxnLst/>
              <a:rect l="l" t="t" r="r" b="b"/>
              <a:pathLst>
                <a:path w="5126355" h="6033134">
                  <a:moveTo>
                    <a:pt x="507" y="5880243"/>
                  </a:moveTo>
                  <a:lnTo>
                    <a:pt x="2285" y="5729898"/>
                  </a:lnTo>
                  <a:lnTo>
                    <a:pt x="7873" y="5579557"/>
                  </a:lnTo>
                  <a:lnTo>
                    <a:pt x="17398" y="5429775"/>
                  </a:lnTo>
                  <a:lnTo>
                    <a:pt x="30987" y="5279434"/>
                  </a:lnTo>
                  <a:lnTo>
                    <a:pt x="47878" y="5130219"/>
                  </a:lnTo>
                  <a:lnTo>
                    <a:pt x="68706" y="4981564"/>
                  </a:lnTo>
                  <a:lnTo>
                    <a:pt x="93471" y="4832911"/>
                  </a:lnTo>
                  <a:lnTo>
                    <a:pt x="122173" y="4685389"/>
                  </a:lnTo>
                  <a:lnTo>
                    <a:pt x="154304" y="4538425"/>
                  </a:lnTo>
                  <a:lnTo>
                    <a:pt x="189737" y="4392578"/>
                  </a:lnTo>
                  <a:lnTo>
                    <a:pt x="229742" y="4247303"/>
                  </a:lnTo>
                  <a:lnTo>
                    <a:pt x="272541" y="4103158"/>
                  </a:lnTo>
                  <a:lnTo>
                    <a:pt x="319277" y="3960143"/>
                  </a:lnTo>
                  <a:lnTo>
                    <a:pt x="369950" y="3818805"/>
                  </a:lnTo>
                  <a:lnTo>
                    <a:pt x="423925" y="3678038"/>
                  </a:lnTo>
                  <a:lnTo>
                    <a:pt x="481456" y="3539519"/>
                  </a:lnTo>
                  <a:lnTo>
                    <a:pt x="542289" y="3402118"/>
                  </a:lnTo>
                  <a:lnTo>
                    <a:pt x="606932" y="3265859"/>
                  </a:lnTo>
                  <a:lnTo>
                    <a:pt x="675131" y="3131849"/>
                  </a:lnTo>
                  <a:lnTo>
                    <a:pt x="746124" y="2999528"/>
                  </a:lnTo>
                  <a:lnTo>
                    <a:pt x="820927" y="2868883"/>
                  </a:lnTo>
                  <a:lnTo>
                    <a:pt x="898651" y="2740511"/>
                  </a:lnTo>
                  <a:lnTo>
                    <a:pt x="979804" y="2613803"/>
                  </a:lnTo>
                  <a:lnTo>
                    <a:pt x="1064259" y="2489369"/>
                  </a:lnTo>
                  <a:lnTo>
                    <a:pt x="1151508" y="2366623"/>
                  </a:lnTo>
                  <a:lnTo>
                    <a:pt x="1242186" y="2246684"/>
                  </a:lnTo>
                  <a:lnTo>
                    <a:pt x="1335658" y="2128994"/>
                  </a:lnTo>
                  <a:lnTo>
                    <a:pt x="1432432" y="2013563"/>
                  </a:lnTo>
                  <a:lnTo>
                    <a:pt x="1531619" y="1900952"/>
                  </a:lnTo>
                  <a:lnTo>
                    <a:pt x="1634108" y="1790589"/>
                  </a:lnTo>
                  <a:lnTo>
                    <a:pt x="1738756" y="1682474"/>
                  </a:lnTo>
                  <a:lnTo>
                    <a:pt x="1846325" y="1577737"/>
                  </a:lnTo>
                  <a:lnTo>
                    <a:pt x="1956688" y="1475261"/>
                  </a:lnTo>
                  <a:lnTo>
                    <a:pt x="2069845" y="1376163"/>
                  </a:lnTo>
                  <a:lnTo>
                    <a:pt x="2185288" y="1279313"/>
                  </a:lnTo>
                  <a:lnTo>
                    <a:pt x="2303017" y="1185841"/>
                  </a:lnTo>
                  <a:lnTo>
                    <a:pt x="2422905" y="1095176"/>
                  </a:lnTo>
                  <a:lnTo>
                    <a:pt x="2545079" y="1007901"/>
                  </a:lnTo>
                  <a:lnTo>
                    <a:pt x="2669539" y="923446"/>
                  </a:lnTo>
                  <a:lnTo>
                    <a:pt x="2796285" y="842357"/>
                  </a:lnTo>
                  <a:lnTo>
                    <a:pt x="2925190" y="764658"/>
                  </a:lnTo>
                  <a:lnTo>
                    <a:pt x="3055873" y="689766"/>
                  </a:lnTo>
                  <a:lnTo>
                    <a:pt x="3188207" y="618252"/>
                  </a:lnTo>
                  <a:lnTo>
                    <a:pt x="3322192" y="550688"/>
                  </a:lnTo>
                  <a:lnTo>
                    <a:pt x="3457828" y="485931"/>
                  </a:lnTo>
                  <a:lnTo>
                    <a:pt x="3595242" y="425124"/>
                  </a:lnTo>
                  <a:lnTo>
                    <a:pt x="3734307" y="367681"/>
                  </a:lnTo>
                  <a:lnTo>
                    <a:pt x="3874515" y="313630"/>
                  </a:lnTo>
                  <a:lnTo>
                    <a:pt x="4016501" y="262945"/>
                  </a:lnTo>
                  <a:lnTo>
                    <a:pt x="4159503" y="216209"/>
                  </a:lnTo>
                  <a:lnTo>
                    <a:pt x="4303648" y="172851"/>
                  </a:lnTo>
                  <a:lnTo>
                    <a:pt x="4448301" y="133443"/>
                  </a:lnTo>
                  <a:lnTo>
                    <a:pt x="4594732" y="97400"/>
                  </a:lnTo>
                  <a:lnTo>
                    <a:pt x="4741671" y="65307"/>
                  </a:lnTo>
                  <a:lnTo>
                    <a:pt x="4889245" y="37151"/>
                  </a:lnTo>
                  <a:lnTo>
                    <a:pt x="5037835" y="12374"/>
                  </a:lnTo>
                  <a:lnTo>
                    <a:pt x="5126189" y="0"/>
                  </a:lnTo>
                </a:path>
                <a:path w="5126355" h="6033134">
                  <a:moveTo>
                    <a:pt x="1745" y="6032857"/>
                  </a:moveTo>
                  <a:lnTo>
                    <a:pt x="1650" y="6030585"/>
                  </a:lnTo>
                  <a:lnTo>
                    <a:pt x="0" y="5880243"/>
                  </a:lnTo>
                  <a:lnTo>
                    <a:pt x="507" y="5880243"/>
                  </a:lnTo>
                </a:path>
              </a:pathLst>
            </a:custGeom>
            <a:ln w="14640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5341980" y="6466579"/>
              <a:ext cx="2946400" cy="3820795"/>
            </a:xfrm>
            <a:custGeom>
              <a:avLst/>
              <a:gdLst/>
              <a:ahLst/>
              <a:cxnLst/>
              <a:rect l="l" t="t" r="r" b="b"/>
              <a:pathLst>
                <a:path w="2946400" h="3820795">
                  <a:moveTo>
                    <a:pt x="2945980" y="0"/>
                  </a:moveTo>
                  <a:lnTo>
                    <a:pt x="2907791" y="8337"/>
                  </a:lnTo>
                  <a:lnTo>
                    <a:pt x="2815462" y="30867"/>
                  </a:lnTo>
                  <a:lnTo>
                    <a:pt x="2723641" y="55645"/>
                  </a:lnTo>
                  <a:lnTo>
                    <a:pt x="2632455" y="83229"/>
                  </a:lnTo>
                  <a:lnTo>
                    <a:pt x="2541777" y="113074"/>
                  </a:lnTo>
                  <a:lnTo>
                    <a:pt x="2452242" y="144608"/>
                  </a:lnTo>
                  <a:lnTo>
                    <a:pt x="2363215" y="178962"/>
                  </a:lnTo>
                  <a:lnTo>
                    <a:pt x="2275458" y="215551"/>
                  </a:lnTo>
                  <a:lnTo>
                    <a:pt x="2188209" y="253841"/>
                  </a:lnTo>
                  <a:lnTo>
                    <a:pt x="2102611" y="294951"/>
                  </a:lnTo>
                  <a:lnTo>
                    <a:pt x="2017521" y="337750"/>
                  </a:lnTo>
                  <a:lnTo>
                    <a:pt x="1933701" y="382797"/>
                  </a:lnTo>
                  <a:lnTo>
                    <a:pt x="1850897" y="430092"/>
                  </a:lnTo>
                  <a:lnTo>
                    <a:pt x="1769744" y="479634"/>
                  </a:lnTo>
                  <a:lnTo>
                    <a:pt x="1689226" y="530879"/>
                  </a:lnTo>
                  <a:lnTo>
                    <a:pt x="1610486" y="584371"/>
                  </a:lnTo>
                  <a:lnTo>
                    <a:pt x="1533270" y="639553"/>
                  </a:lnTo>
                  <a:lnTo>
                    <a:pt x="1457324" y="696982"/>
                  </a:lnTo>
                  <a:lnTo>
                    <a:pt x="1382902" y="756113"/>
                  </a:lnTo>
                  <a:lnTo>
                    <a:pt x="1309750" y="817492"/>
                  </a:lnTo>
                  <a:lnTo>
                    <a:pt x="1238249" y="879989"/>
                  </a:lnTo>
                  <a:lnTo>
                    <a:pt x="1168399" y="944746"/>
                  </a:lnTo>
                  <a:lnTo>
                    <a:pt x="1100327" y="1011193"/>
                  </a:lnTo>
                  <a:lnTo>
                    <a:pt x="1033906" y="1079316"/>
                  </a:lnTo>
                  <a:lnTo>
                    <a:pt x="969136" y="1149140"/>
                  </a:lnTo>
                  <a:lnTo>
                    <a:pt x="906525" y="1220654"/>
                  </a:lnTo>
                  <a:lnTo>
                    <a:pt x="845184" y="1293857"/>
                  </a:lnTo>
                  <a:lnTo>
                    <a:pt x="786129" y="1368177"/>
                  </a:lnTo>
                  <a:lnTo>
                    <a:pt x="728598" y="1444199"/>
                  </a:lnTo>
                  <a:lnTo>
                    <a:pt x="673480" y="1521339"/>
                  </a:lnTo>
                  <a:lnTo>
                    <a:pt x="620013" y="1600168"/>
                  </a:lnTo>
                  <a:lnTo>
                    <a:pt x="568705" y="1680686"/>
                  </a:lnTo>
                  <a:lnTo>
                    <a:pt x="519175" y="1761775"/>
                  </a:lnTo>
                  <a:lnTo>
                    <a:pt x="471931" y="1844541"/>
                  </a:lnTo>
                  <a:lnTo>
                    <a:pt x="426846" y="1928450"/>
                  </a:lnTo>
                  <a:lnTo>
                    <a:pt x="384047" y="2013477"/>
                  </a:lnTo>
                  <a:lnTo>
                    <a:pt x="342899" y="2099062"/>
                  </a:lnTo>
                  <a:lnTo>
                    <a:pt x="304672" y="2186336"/>
                  </a:lnTo>
                  <a:lnTo>
                    <a:pt x="268096" y="2274182"/>
                  </a:lnTo>
                  <a:lnTo>
                    <a:pt x="233679" y="2363146"/>
                  </a:lnTo>
                  <a:lnTo>
                    <a:pt x="202183" y="2452668"/>
                  </a:lnTo>
                  <a:lnTo>
                    <a:pt x="172338" y="2543333"/>
                  </a:lnTo>
                  <a:lnTo>
                    <a:pt x="144779" y="2634551"/>
                  </a:lnTo>
                  <a:lnTo>
                    <a:pt x="120014" y="2726333"/>
                  </a:lnTo>
                  <a:lnTo>
                    <a:pt x="97408" y="2818676"/>
                  </a:lnTo>
                  <a:lnTo>
                    <a:pt x="77215" y="2911584"/>
                  </a:lnTo>
                  <a:lnTo>
                    <a:pt x="59181" y="3005058"/>
                  </a:lnTo>
                  <a:lnTo>
                    <a:pt x="43433" y="3099093"/>
                  </a:lnTo>
                  <a:lnTo>
                    <a:pt x="29844" y="3193128"/>
                  </a:lnTo>
                  <a:lnTo>
                    <a:pt x="19176" y="3287722"/>
                  </a:lnTo>
                  <a:lnTo>
                    <a:pt x="10667" y="3382322"/>
                  </a:lnTo>
                  <a:lnTo>
                    <a:pt x="5079" y="3477483"/>
                  </a:lnTo>
                  <a:lnTo>
                    <a:pt x="1142" y="3572644"/>
                  </a:lnTo>
                  <a:lnTo>
                    <a:pt x="0" y="3667804"/>
                  </a:lnTo>
                  <a:lnTo>
                    <a:pt x="1142" y="3762965"/>
                  </a:lnTo>
                  <a:lnTo>
                    <a:pt x="3519" y="3820418"/>
                  </a:lnTo>
                  <a:lnTo>
                    <a:pt x="2945980" y="3820418"/>
                  </a:lnTo>
                  <a:lnTo>
                    <a:pt x="2945980" y="0"/>
                  </a:lnTo>
                  <a:close/>
                </a:path>
              </a:pathLst>
            </a:custGeom>
            <a:solidFill>
              <a:srgbClr val="4A86E8">
                <a:alpha val="270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341980" y="6466579"/>
              <a:ext cx="2946400" cy="3820795"/>
            </a:xfrm>
            <a:custGeom>
              <a:avLst/>
              <a:gdLst/>
              <a:ahLst/>
              <a:cxnLst/>
              <a:rect l="l" t="t" r="r" b="b"/>
              <a:pathLst>
                <a:path w="2946400" h="3820795">
                  <a:moveTo>
                    <a:pt x="0" y="3667804"/>
                  </a:moveTo>
                  <a:lnTo>
                    <a:pt x="1142" y="3572644"/>
                  </a:lnTo>
                  <a:lnTo>
                    <a:pt x="5079" y="3477483"/>
                  </a:lnTo>
                  <a:lnTo>
                    <a:pt x="10667" y="3382322"/>
                  </a:lnTo>
                  <a:lnTo>
                    <a:pt x="19176" y="3287722"/>
                  </a:lnTo>
                  <a:lnTo>
                    <a:pt x="29844" y="3193128"/>
                  </a:lnTo>
                  <a:lnTo>
                    <a:pt x="43433" y="3099093"/>
                  </a:lnTo>
                  <a:lnTo>
                    <a:pt x="59181" y="3005058"/>
                  </a:lnTo>
                  <a:lnTo>
                    <a:pt x="77215" y="2911584"/>
                  </a:lnTo>
                  <a:lnTo>
                    <a:pt x="97408" y="2818676"/>
                  </a:lnTo>
                  <a:lnTo>
                    <a:pt x="120014" y="2726333"/>
                  </a:lnTo>
                  <a:lnTo>
                    <a:pt x="144779" y="2634551"/>
                  </a:lnTo>
                  <a:lnTo>
                    <a:pt x="172338" y="2543333"/>
                  </a:lnTo>
                  <a:lnTo>
                    <a:pt x="202183" y="2452668"/>
                  </a:lnTo>
                  <a:lnTo>
                    <a:pt x="233679" y="2363146"/>
                  </a:lnTo>
                  <a:lnTo>
                    <a:pt x="268096" y="2274182"/>
                  </a:lnTo>
                  <a:lnTo>
                    <a:pt x="304672" y="2186336"/>
                  </a:lnTo>
                  <a:lnTo>
                    <a:pt x="342899" y="2099062"/>
                  </a:lnTo>
                  <a:lnTo>
                    <a:pt x="384047" y="2013477"/>
                  </a:lnTo>
                  <a:lnTo>
                    <a:pt x="426846" y="1928450"/>
                  </a:lnTo>
                  <a:lnTo>
                    <a:pt x="471931" y="1844541"/>
                  </a:lnTo>
                  <a:lnTo>
                    <a:pt x="519175" y="1761775"/>
                  </a:lnTo>
                  <a:lnTo>
                    <a:pt x="568705" y="1680686"/>
                  </a:lnTo>
                  <a:lnTo>
                    <a:pt x="620013" y="1600168"/>
                  </a:lnTo>
                  <a:lnTo>
                    <a:pt x="673480" y="1521339"/>
                  </a:lnTo>
                  <a:lnTo>
                    <a:pt x="728598" y="1444199"/>
                  </a:lnTo>
                  <a:lnTo>
                    <a:pt x="786129" y="1368177"/>
                  </a:lnTo>
                  <a:lnTo>
                    <a:pt x="845184" y="1293857"/>
                  </a:lnTo>
                  <a:lnTo>
                    <a:pt x="906525" y="1220654"/>
                  </a:lnTo>
                  <a:lnTo>
                    <a:pt x="969136" y="1149140"/>
                  </a:lnTo>
                  <a:lnTo>
                    <a:pt x="1033906" y="1079316"/>
                  </a:lnTo>
                  <a:lnTo>
                    <a:pt x="1100327" y="1011193"/>
                  </a:lnTo>
                  <a:lnTo>
                    <a:pt x="1168399" y="944746"/>
                  </a:lnTo>
                  <a:lnTo>
                    <a:pt x="1238249" y="879989"/>
                  </a:lnTo>
                  <a:lnTo>
                    <a:pt x="1309750" y="817492"/>
                  </a:lnTo>
                  <a:lnTo>
                    <a:pt x="1382902" y="756113"/>
                  </a:lnTo>
                  <a:lnTo>
                    <a:pt x="1457324" y="696982"/>
                  </a:lnTo>
                  <a:lnTo>
                    <a:pt x="1533270" y="639553"/>
                  </a:lnTo>
                  <a:lnTo>
                    <a:pt x="1610486" y="584371"/>
                  </a:lnTo>
                  <a:lnTo>
                    <a:pt x="1689226" y="530879"/>
                  </a:lnTo>
                  <a:lnTo>
                    <a:pt x="1769744" y="479634"/>
                  </a:lnTo>
                  <a:lnTo>
                    <a:pt x="1850897" y="430092"/>
                  </a:lnTo>
                  <a:lnTo>
                    <a:pt x="1933701" y="382797"/>
                  </a:lnTo>
                  <a:lnTo>
                    <a:pt x="2017521" y="337750"/>
                  </a:lnTo>
                  <a:lnTo>
                    <a:pt x="2102611" y="294951"/>
                  </a:lnTo>
                  <a:lnTo>
                    <a:pt x="2188209" y="253841"/>
                  </a:lnTo>
                  <a:lnTo>
                    <a:pt x="2275458" y="215551"/>
                  </a:lnTo>
                  <a:lnTo>
                    <a:pt x="2363215" y="178962"/>
                  </a:lnTo>
                  <a:lnTo>
                    <a:pt x="2452242" y="144608"/>
                  </a:lnTo>
                  <a:lnTo>
                    <a:pt x="2541777" y="113074"/>
                  </a:lnTo>
                  <a:lnTo>
                    <a:pt x="2632455" y="83229"/>
                  </a:lnTo>
                  <a:lnTo>
                    <a:pt x="2723641" y="55645"/>
                  </a:lnTo>
                  <a:lnTo>
                    <a:pt x="2815462" y="30867"/>
                  </a:lnTo>
                  <a:lnTo>
                    <a:pt x="2907791" y="8337"/>
                  </a:lnTo>
                  <a:lnTo>
                    <a:pt x="2945980" y="0"/>
                  </a:lnTo>
                </a:path>
                <a:path w="2946400" h="3820795">
                  <a:moveTo>
                    <a:pt x="3519" y="3820418"/>
                  </a:moveTo>
                  <a:lnTo>
                    <a:pt x="1142" y="3762965"/>
                  </a:lnTo>
                  <a:lnTo>
                    <a:pt x="0" y="3667804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341980" y="6466579"/>
              <a:ext cx="2946400" cy="3820795"/>
            </a:xfrm>
            <a:custGeom>
              <a:avLst/>
              <a:gdLst/>
              <a:ahLst/>
              <a:cxnLst/>
              <a:rect l="l" t="t" r="r" b="b"/>
              <a:pathLst>
                <a:path w="2946400" h="3820795">
                  <a:moveTo>
                    <a:pt x="0" y="3667804"/>
                  </a:moveTo>
                  <a:lnTo>
                    <a:pt x="1142" y="3572644"/>
                  </a:lnTo>
                  <a:lnTo>
                    <a:pt x="5079" y="3477483"/>
                  </a:lnTo>
                  <a:lnTo>
                    <a:pt x="10667" y="3382322"/>
                  </a:lnTo>
                  <a:lnTo>
                    <a:pt x="19176" y="3287722"/>
                  </a:lnTo>
                  <a:lnTo>
                    <a:pt x="29844" y="3193128"/>
                  </a:lnTo>
                  <a:lnTo>
                    <a:pt x="43433" y="3099093"/>
                  </a:lnTo>
                  <a:lnTo>
                    <a:pt x="59181" y="3005058"/>
                  </a:lnTo>
                  <a:lnTo>
                    <a:pt x="77215" y="2911584"/>
                  </a:lnTo>
                  <a:lnTo>
                    <a:pt x="97408" y="2818676"/>
                  </a:lnTo>
                  <a:lnTo>
                    <a:pt x="120014" y="2726333"/>
                  </a:lnTo>
                  <a:lnTo>
                    <a:pt x="144779" y="2634551"/>
                  </a:lnTo>
                  <a:lnTo>
                    <a:pt x="172338" y="2543333"/>
                  </a:lnTo>
                  <a:lnTo>
                    <a:pt x="202183" y="2452668"/>
                  </a:lnTo>
                  <a:lnTo>
                    <a:pt x="233679" y="2363146"/>
                  </a:lnTo>
                  <a:lnTo>
                    <a:pt x="268096" y="2274182"/>
                  </a:lnTo>
                  <a:lnTo>
                    <a:pt x="304672" y="2186336"/>
                  </a:lnTo>
                  <a:lnTo>
                    <a:pt x="342899" y="2099062"/>
                  </a:lnTo>
                  <a:lnTo>
                    <a:pt x="384047" y="2013477"/>
                  </a:lnTo>
                  <a:lnTo>
                    <a:pt x="426846" y="1928450"/>
                  </a:lnTo>
                  <a:lnTo>
                    <a:pt x="471931" y="1844541"/>
                  </a:lnTo>
                  <a:lnTo>
                    <a:pt x="519175" y="1761775"/>
                  </a:lnTo>
                  <a:lnTo>
                    <a:pt x="568705" y="1680686"/>
                  </a:lnTo>
                  <a:lnTo>
                    <a:pt x="620013" y="1600168"/>
                  </a:lnTo>
                  <a:lnTo>
                    <a:pt x="673480" y="1521339"/>
                  </a:lnTo>
                  <a:lnTo>
                    <a:pt x="728598" y="1444199"/>
                  </a:lnTo>
                  <a:lnTo>
                    <a:pt x="786129" y="1368177"/>
                  </a:lnTo>
                  <a:lnTo>
                    <a:pt x="845184" y="1293857"/>
                  </a:lnTo>
                  <a:lnTo>
                    <a:pt x="906525" y="1220654"/>
                  </a:lnTo>
                  <a:lnTo>
                    <a:pt x="969136" y="1149140"/>
                  </a:lnTo>
                  <a:lnTo>
                    <a:pt x="1033906" y="1079316"/>
                  </a:lnTo>
                  <a:lnTo>
                    <a:pt x="1100327" y="1011193"/>
                  </a:lnTo>
                  <a:lnTo>
                    <a:pt x="1168399" y="944746"/>
                  </a:lnTo>
                  <a:lnTo>
                    <a:pt x="1238249" y="879989"/>
                  </a:lnTo>
                  <a:lnTo>
                    <a:pt x="1309750" y="817492"/>
                  </a:lnTo>
                  <a:lnTo>
                    <a:pt x="1382902" y="756113"/>
                  </a:lnTo>
                  <a:lnTo>
                    <a:pt x="1457324" y="696982"/>
                  </a:lnTo>
                  <a:lnTo>
                    <a:pt x="1533270" y="639553"/>
                  </a:lnTo>
                  <a:lnTo>
                    <a:pt x="1610486" y="584371"/>
                  </a:lnTo>
                  <a:lnTo>
                    <a:pt x="1689226" y="530879"/>
                  </a:lnTo>
                  <a:lnTo>
                    <a:pt x="1769744" y="479634"/>
                  </a:lnTo>
                  <a:lnTo>
                    <a:pt x="1850897" y="430092"/>
                  </a:lnTo>
                  <a:lnTo>
                    <a:pt x="1933701" y="382797"/>
                  </a:lnTo>
                  <a:lnTo>
                    <a:pt x="2017521" y="337750"/>
                  </a:lnTo>
                  <a:lnTo>
                    <a:pt x="2102611" y="294951"/>
                  </a:lnTo>
                  <a:lnTo>
                    <a:pt x="2188209" y="253841"/>
                  </a:lnTo>
                  <a:lnTo>
                    <a:pt x="2275458" y="215551"/>
                  </a:lnTo>
                  <a:lnTo>
                    <a:pt x="2363215" y="178962"/>
                  </a:lnTo>
                  <a:lnTo>
                    <a:pt x="2452242" y="144608"/>
                  </a:lnTo>
                  <a:lnTo>
                    <a:pt x="2541777" y="113074"/>
                  </a:lnTo>
                  <a:lnTo>
                    <a:pt x="2632455" y="83229"/>
                  </a:lnTo>
                  <a:lnTo>
                    <a:pt x="2723641" y="55645"/>
                  </a:lnTo>
                  <a:lnTo>
                    <a:pt x="2815462" y="30867"/>
                  </a:lnTo>
                  <a:lnTo>
                    <a:pt x="2907791" y="8337"/>
                  </a:lnTo>
                  <a:lnTo>
                    <a:pt x="2945980" y="0"/>
                  </a:lnTo>
                </a:path>
                <a:path w="2946400" h="3820795">
                  <a:moveTo>
                    <a:pt x="3519" y="3820418"/>
                  </a:moveTo>
                  <a:lnTo>
                    <a:pt x="1142" y="3762965"/>
                  </a:lnTo>
                  <a:lnTo>
                    <a:pt x="0" y="3667804"/>
                  </a:lnTo>
                </a:path>
              </a:pathLst>
            </a:custGeom>
            <a:ln w="14640">
              <a:solidFill>
                <a:srgbClr val="4A86E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768350" y="862366"/>
            <a:ext cx="15402624" cy="69313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4400" spc="-295" dirty="0">
                <a:latin typeface="Algerian" panose="04020705040A02060702" pitchFamily="82" charset="0"/>
              </a:rPr>
              <a:t>ANALYSIS :</a:t>
            </a:r>
            <a:r>
              <a:rPr sz="4400" spc="-110" dirty="0">
                <a:latin typeface="Algerian" panose="04020705040A02060702" pitchFamily="82" charset="0"/>
              </a:rPr>
              <a:t> </a:t>
            </a:r>
            <a:r>
              <a:rPr lang="en-US" sz="4400" spc="-330" dirty="0">
                <a:latin typeface="Algerian" panose="04020705040A02060702" pitchFamily="82" charset="0"/>
              </a:rPr>
              <a:t>FUTURE</a:t>
            </a:r>
            <a:r>
              <a:rPr sz="4400" spc="-110" dirty="0">
                <a:latin typeface="Algerian" panose="04020705040A02060702" pitchFamily="82" charset="0"/>
              </a:rPr>
              <a:t> </a:t>
            </a:r>
            <a:r>
              <a:rPr sz="4400" spc="-375" dirty="0">
                <a:latin typeface="Algerian" panose="04020705040A02060702" pitchFamily="82" charset="0"/>
              </a:rPr>
              <a:t>OF</a:t>
            </a:r>
            <a:r>
              <a:rPr sz="4400" spc="-110" dirty="0">
                <a:latin typeface="Algerian" panose="04020705040A02060702" pitchFamily="82" charset="0"/>
              </a:rPr>
              <a:t> </a:t>
            </a:r>
            <a:r>
              <a:rPr sz="4400" spc="-445" dirty="0">
                <a:latin typeface="Algerian" panose="04020705040A02060702" pitchFamily="82" charset="0"/>
              </a:rPr>
              <a:t>CAR</a:t>
            </a:r>
            <a:r>
              <a:rPr sz="4400" spc="-110" dirty="0">
                <a:latin typeface="Algerian" panose="04020705040A02060702" pitchFamily="82" charset="0"/>
              </a:rPr>
              <a:t> </a:t>
            </a:r>
            <a:r>
              <a:rPr sz="4400" spc="-300" dirty="0">
                <a:latin typeface="Algerian" panose="04020705040A02060702" pitchFamily="82" charset="0"/>
              </a:rPr>
              <a:t>PRICING</a:t>
            </a:r>
            <a:endParaRPr sz="4400" dirty="0">
              <a:latin typeface="Algerian" panose="04020705040A02060702" pitchFamily="8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B1D47AE-62D2-DCDF-03E3-D5B78DF76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32" y="2007207"/>
            <a:ext cx="17780936" cy="718602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32044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28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2700" y="47753"/>
            <a:ext cx="18288125" cy="10287356"/>
            <a:chOff x="0" y="0"/>
            <a:chExt cx="18288125" cy="10287356"/>
          </a:xfrm>
        </p:grpSpPr>
        <p:sp>
          <p:nvSpPr>
            <p:cNvPr id="4" name="object 4"/>
            <p:cNvSpPr/>
            <p:nvPr/>
          </p:nvSpPr>
          <p:spPr>
            <a:xfrm>
              <a:off x="0" y="9739299"/>
              <a:ext cx="18288000" cy="1905"/>
            </a:xfrm>
            <a:custGeom>
              <a:avLst/>
              <a:gdLst/>
              <a:ahLst/>
              <a:cxnLst/>
              <a:rect l="l" t="t" r="r" b="b"/>
              <a:pathLst>
                <a:path w="18288000" h="1904">
                  <a:moveTo>
                    <a:pt x="18287999" y="1437"/>
                  </a:moveTo>
                  <a:lnTo>
                    <a:pt x="0" y="0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69966" y="0"/>
              <a:ext cx="4114165" cy="10287000"/>
            </a:xfrm>
            <a:custGeom>
              <a:avLst/>
              <a:gdLst/>
              <a:ahLst/>
              <a:cxnLst/>
              <a:rect l="l" t="t" r="r" b="b"/>
              <a:pathLst>
                <a:path w="4114165" h="10287000">
                  <a:moveTo>
                    <a:pt x="3237769" y="0"/>
                  </a:moveTo>
                  <a:lnTo>
                    <a:pt x="3337771" y="196532"/>
                  </a:lnTo>
                  <a:lnTo>
                    <a:pt x="3420575" y="370763"/>
                  </a:lnTo>
                  <a:lnTo>
                    <a:pt x="3498337" y="546455"/>
                  </a:lnTo>
                  <a:lnTo>
                    <a:pt x="3572492" y="723569"/>
                  </a:lnTo>
                  <a:lnTo>
                    <a:pt x="3641606" y="903566"/>
                  </a:lnTo>
                  <a:lnTo>
                    <a:pt x="3705690" y="1084287"/>
                  </a:lnTo>
                  <a:lnTo>
                    <a:pt x="3765443" y="1267167"/>
                  </a:lnTo>
                  <a:lnTo>
                    <a:pt x="3820891" y="1451483"/>
                  </a:lnTo>
                  <a:lnTo>
                    <a:pt x="3871285" y="1637245"/>
                  </a:lnTo>
                  <a:lnTo>
                    <a:pt x="3917373" y="1823720"/>
                  </a:lnTo>
                  <a:lnTo>
                    <a:pt x="3958407" y="2011641"/>
                  </a:lnTo>
                  <a:lnTo>
                    <a:pt x="3994411" y="2200274"/>
                  </a:lnTo>
                  <a:lnTo>
                    <a:pt x="4026085" y="2390355"/>
                  </a:lnTo>
                  <a:lnTo>
                    <a:pt x="4052730" y="2580436"/>
                  </a:lnTo>
                  <a:lnTo>
                    <a:pt x="4075044" y="2771228"/>
                  </a:lnTo>
                  <a:lnTo>
                    <a:pt x="4091605" y="2962744"/>
                  </a:lnTo>
                  <a:lnTo>
                    <a:pt x="4103847" y="3154984"/>
                  </a:lnTo>
                  <a:lnTo>
                    <a:pt x="4111772" y="3347224"/>
                  </a:lnTo>
                  <a:lnTo>
                    <a:pt x="4113931" y="3539464"/>
                  </a:lnTo>
                  <a:lnTo>
                    <a:pt x="4111772" y="3731704"/>
                  </a:lnTo>
                  <a:lnTo>
                    <a:pt x="4103847" y="3923944"/>
                  </a:lnTo>
                  <a:lnTo>
                    <a:pt x="4092328" y="4116184"/>
                  </a:lnTo>
                  <a:lnTo>
                    <a:pt x="4075044" y="4307700"/>
                  </a:lnTo>
                  <a:lnTo>
                    <a:pt x="4053441" y="4498504"/>
                  </a:lnTo>
                  <a:lnTo>
                    <a:pt x="4026085" y="4688585"/>
                  </a:lnTo>
                  <a:lnTo>
                    <a:pt x="3995135" y="4878654"/>
                  </a:lnTo>
                  <a:lnTo>
                    <a:pt x="3958407" y="5067299"/>
                  </a:lnTo>
                  <a:lnTo>
                    <a:pt x="3917373" y="5255208"/>
                  </a:lnTo>
                  <a:lnTo>
                    <a:pt x="3871285" y="5441695"/>
                  </a:lnTo>
                  <a:lnTo>
                    <a:pt x="3820891" y="5627445"/>
                  </a:lnTo>
                  <a:lnTo>
                    <a:pt x="3766167" y="5811773"/>
                  </a:lnTo>
                  <a:lnTo>
                    <a:pt x="3705690" y="5994653"/>
                  </a:lnTo>
                  <a:lnTo>
                    <a:pt x="3641606" y="6175362"/>
                  </a:lnTo>
                  <a:lnTo>
                    <a:pt x="3572492" y="6355359"/>
                  </a:lnTo>
                  <a:lnTo>
                    <a:pt x="3499048" y="6532485"/>
                  </a:lnTo>
                  <a:lnTo>
                    <a:pt x="3420575" y="6708888"/>
                  </a:lnTo>
                  <a:lnTo>
                    <a:pt x="3338495" y="6882409"/>
                  </a:lnTo>
                  <a:lnTo>
                    <a:pt x="3251373" y="7053757"/>
                  </a:lnTo>
                  <a:lnTo>
                    <a:pt x="3159933" y="7222959"/>
                  </a:lnTo>
                  <a:lnTo>
                    <a:pt x="3064899" y="7390002"/>
                  </a:lnTo>
                  <a:lnTo>
                    <a:pt x="2964823" y="7554874"/>
                  </a:lnTo>
                  <a:lnTo>
                    <a:pt x="2861140" y="7716151"/>
                  </a:lnTo>
                  <a:lnTo>
                    <a:pt x="2753863" y="7875993"/>
                  </a:lnTo>
                  <a:lnTo>
                    <a:pt x="2641544" y="8032241"/>
                  </a:lnTo>
                  <a:lnTo>
                    <a:pt x="2525618" y="8185594"/>
                  </a:lnTo>
                  <a:lnTo>
                    <a:pt x="2406099" y="8336076"/>
                  </a:lnTo>
                  <a:lnTo>
                    <a:pt x="2282985" y="8483675"/>
                  </a:lnTo>
                  <a:lnTo>
                    <a:pt x="2155540" y="8628392"/>
                  </a:lnTo>
                  <a:lnTo>
                    <a:pt x="2025226" y="8768790"/>
                  </a:lnTo>
                  <a:lnTo>
                    <a:pt x="1890580" y="8907030"/>
                  </a:lnTo>
                  <a:lnTo>
                    <a:pt x="1753065" y="9040949"/>
                  </a:lnTo>
                  <a:lnTo>
                    <a:pt x="1611942" y="9171986"/>
                  </a:lnTo>
                  <a:lnTo>
                    <a:pt x="1467950" y="9298704"/>
                  </a:lnTo>
                  <a:lnTo>
                    <a:pt x="1320350" y="9422544"/>
                  </a:lnTo>
                  <a:lnTo>
                    <a:pt x="1169868" y="9542063"/>
                  </a:lnTo>
                  <a:lnTo>
                    <a:pt x="1016503" y="9657985"/>
                  </a:lnTo>
                  <a:lnTo>
                    <a:pt x="859544" y="9769581"/>
                  </a:lnTo>
                  <a:lnTo>
                    <a:pt x="700438" y="9877580"/>
                  </a:lnTo>
                  <a:lnTo>
                    <a:pt x="538437" y="9981259"/>
                  </a:lnTo>
                  <a:lnTo>
                    <a:pt x="374277" y="10080621"/>
                  </a:lnTo>
                  <a:lnTo>
                    <a:pt x="207234" y="10176378"/>
                  </a:lnTo>
                  <a:lnTo>
                    <a:pt x="38038" y="10267818"/>
                  </a:lnTo>
                  <a:lnTo>
                    <a:pt x="0" y="10286997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2399030" cy="7698740"/>
            </a:xfrm>
            <a:custGeom>
              <a:avLst/>
              <a:gdLst/>
              <a:ahLst/>
              <a:cxnLst/>
              <a:rect l="l" t="t" r="r" b="b"/>
              <a:pathLst>
                <a:path w="2399030" h="7698740">
                  <a:moveTo>
                    <a:pt x="841333" y="0"/>
                  </a:moveTo>
                  <a:lnTo>
                    <a:pt x="0" y="0"/>
                  </a:lnTo>
                  <a:lnTo>
                    <a:pt x="0" y="7698346"/>
                  </a:lnTo>
                  <a:lnTo>
                    <a:pt x="136009" y="7617523"/>
                  </a:lnTo>
                  <a:lnTo>
                    <a:pt x="238249" y="7552003"/>
                  </a:lnTo>
                  <a:lnTo>
                    <a:pt x="339050" y="7483601"/>
                  </a:lnTo>
                  <a:lnTo>
                    <a:pt x="437688" y="7412316"/>
                  </a:lnTo>
                  <a:lnTo>
                    <a:pt x="534888" y="7339596"/>
                  </a:lnTo>
                  <a:lnTo>
                    <a:pt x="630643" y="7264006"/>
                  </a:lnTo>
                  <a:lnTo>
                    <a:pt x="723527" y="7185520"/>
                  </a:lnTo>
                  <a:lnTo>
                    <a:pt x="814962" y="7104887"/>
                  </a:lnTo>
                  <a:lnTo>
                    <a:pt x="904245" y="7022083"/>
                  </a:lnTo>
                  <a:lnTo>
                    <a:pt x="991364" y="6937120"/>
                  </a:lnTo>
                  <a:lnTo>
                    <a:pt x="1076324" y="6850011"/>
                  </a:lnTo>
                  <a:lnTo>
                    <a:pt x="1159122" y="6760717"/>
                  </a:lnTo>
                  <a:lnTo>
                    <a:pt x="1239762" y="6670001"/>
                  </a:lnTo>
                  <a:lnTo>
                    <a:pt x="1317523" y="6576402"/>
                  </a:lnTo>
                  <a:lnTo>
                    <a:pt x="1393126" y="6481368"/>
                  </a:lnTo>
                  <a:lnTo>
                    <a:pt x="1466557" y="6384162"/>
                  </a:lnTo>
                  <a:lnTo>
                    <a:pt x="1537119" y="6284810"/>
                  </a:lnTo>
                  <a:lnTo>
                    <a:pt x="1605521" y="6184010"/>
                  </a:lnTo>
                  <a:lnTo>
                    <a:pt x="1671040" y="6081775"/>
                  </a:lnTo>
                  <a:lnTo>
                    <a:pt x="1734400" y="5977369"/>
                  </a:lnTo>
                  <a:lnTo>
                    <a:pt x="1794878" y="5872251"/>
                  </a:lnTo>
                  <a:lnTo>
                    <a:pt x="1852472" y="5764974"/>
                  </a:lnTo>
                  <a:lnTo>
                    <a:pt x="1907197" y="5656249"/>
                  </a:lnTo>
                  <a:lnTo>
                    <a:pt x="1959762" y="5546089"/>
                  </a:lnTo>
                  <a:lnTo>
                    <a:pt x="2008720" y="5435218"/>
                  </a:lnTo>
                  <a:lnTo>
                    <a:pt x="2055520" y="5322900"/>
                  </a:lnTo>
                  <a:lnTo>
                    <a:pt x="2099436" y="5209133"/>
                  </a:lnTo>
                  <a:lnTo>
                    <a:pt x="2139759" y="5094655"/>
                  </a:lnTo>
                  <a:lnTo>
                    <a:pt x="2177910" y="4978730"/>
                  </a:lnTo>
                  <a:lnTo>
                    <a:pt x="2213190" y="4862093"/>
                  </a:lnTo>
                  <a:lnTo>
                    <a:pt x="2244877" y="4744732"/>
                  </a:lnTo>
                  <a:lnTo>
                    <a:pt x="2273680" y="4626660"/>
                  </a:lnTo>
                  <a:lnTo>
                    <a:pt x="2299588" y="4507864"/>
                  </a:lnTo>
                  <a:lnTo>
                    <a:pt x="2322639" y="4388345"/>
                  </a:lnTo>
                  <a:lnTo>
                    <a:pt x="2342794" y="4268101"/>
                  </a:lnTo>
                  <a:lnTo>
                    <a:pt x="2360078" y="4147858"/>
                  </a:lnTo>
                  <a:lnTo>
                    <a:pt x="2373756" y="4026903"/>
                  </a:lnTo>
                  <a:lnTo>
                    <a:pt x="2384551" y="3905948"/>
                  </a:lnTo>
                  <a:lnTo>
                    <a:pt x="2391752" y="3784269"/>
                  </a:lnTo>
                  <a:lnTo>
                    <a:pt x="2396794" y="3662591"/>
                  </a:lnTo>
                  <a:lnTo>
                    <a:pt x="2398242" y="3540912"/>
                  </a:lnTo>
                  <a:lnTo>
                    <a:pt x="2398953" y="3540912"/>
                  </a:lnTo>
                  <a:lnTo>
                    <a:pt x="2397505" y="3419233"/>
                  </a:lnTo>
                  <a:lnTo>
                    <a:pt x="2392476" y="3297542"/>
                  </a:lnTo>
                  <a:lnTo>
                    <a:pt x="2385275" y="3175876"/>
                  </a:lnTo>
                  <a:lnTo>
                    <a:pt x="2374468" y="3054908"/>
                  </a:lnTo>
                  <a:lnTo>
                    <a:pt x="2360790" y="2933953"/>
                  </a:lnTo>
                  <a:lnTo>
                    <a:pt x="2343518" y="2813710"/>
                  </a:lnTo>
                  <a:lnTo>
                    <a:pt x="2323350" y="2693479"/>
                  </a:lnTo>
                  <a:lnTo>
                    <a:pt x="2300312" y="2573959"/>
                  </a:lnTo>
                  <a:lnTo>
                    <a:pt x="2274392" y="2455151"/>
                  </a:lnTo>
                  <a:lnTo>
                    <a:pt x="2245588" y="2337079"/>
                  </a:lnTo>
                  <a:lnTo>
                    <a:pt x="2213914" y="2219718"/>
                  </a:lnTo>
                  <a:lnTo>
                    <a:pt x="2178634" y="2103081"/>
                  </a:lnTo>
                  <a:lnTo>
                    <a:pt x="2140470" y="1987156"/>
                  </a:lnTo>
                  <a:lnTo>
                    <a:pt x="2100160" y="1872678"/>
                  </a:lnTo>
                  <a:lnTo>
                    <a:pt x="2056231" y="1758911"/>
                  </a:lnTo>
                  <a:lnTo>
                    <a:pt x="2009431" y="1646605"/>
                  </a:lnTo>
                  <a:lnTo>
                    <a:pt x="1960473" y="1534998"/>
                  </a:lnTo>
                  <a:lnTo>
                    <a:pt x="1907920" y="1425562"/>
                  </a:lnTo>
                  <a:lnTo>
                    <a:pt x="1853196" y="1316850"/>
                  </a:lnTo>
                  <a:lnTo>
                    <a:pt x="1795602" y="1209560"/>
                  </a:lnTo>
                  <a:lnTo>
                    <a:pt x="1735112" y="1103718"/>
                  </a:lnTo>
                  <a:lnTo>
                    <a:pt x="1671764" y="1000048"/>
                  </a:lnTo>
                  <a:lnTo>
                    <a:pt x="1606232" y="897089"/>
                  </a:lnTo>
                  <a:lnTo>
                    <a:pt x="1537842" y="796290"/>
                  </a:lnTo>
                  <a:lnTo>
                    <a:pt x="1467281" y="697649"/>
                  </a:lnTo>
                  <a:lnTo>
                    <a:pt x="1393837" y="600456"/>
                  </a:lnTo>
                  <a:lnTo>
                    <a:pt x="1318234" y="505409"/>
                  </a:lnTo>
                  <a:lnTo>
                    <a:pt x="1239762" y="411810"/>
                  </a:lnTo>
                  <a:lnTo>
                    <a:pt x="1159842" y="320370"/>
                  </a:lnTo>
                  <a:lnTo>
                    <a:pt x="1077043" y="231089"/>
                  </a:lnTo>
                  <a:lnTo>
                    <a:pt x="992083" y="143967"/>
                  </a:lnTo>
                  <a:lnTo>
                    <a:pt x="904963" y="59017"/>
                  </a:lnTo>
                  <a:lnTo>
                    <a:pt x="841333" y="0"/>
                  </a:lnTo>
                  <a:close/>
                </a:path>
              </a:pathLst>
            </a:custGeom>
            <a:solidFill>
              <a:srgbClr val="4A86E8">
                <a:alpha val="270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0"/>
              <a:ext cx="2399030" cy="7698740"/>
            </a:xfrm>
            <a:custGeom>
              <a:avLst/>
              <a:gdLst/>
              <a:ahLst/>
              <a:cxnLst/>
              <a:rect l="l" t="t" r="r" b="b"/>
              <a:pathLst>
                <a:path w="2399030" h="7698740">
                  <a:moveTo>
                    <a:pt x="841333" y="0"/>
                  </a:moveTo>
                  <a:lnTo>
                    <a:pt x="904963" y="59017"/>
                  </a:lnTo>
                  <a:lnTo>
                    <a:pt x="992083" y="143967"/>
                  </a:lnTo>
                  <a:lnTo>
                    <a:pt x="1077043" y="231089"/>
                  </a:lnTo>
                  <a:lnTo>
                    <a:pt x="1159842" y="320370"/>
                  </a:lnTo>
                  <a:lnTo>
                    <a:pt x="1239762" y="411810"/>
                  </a:lnTo>
                  <a:lnTo>
                    <a:pt x="1318234" y="505409"/>
                  </a:lnTo>
                  <a:lnTo>
                    <a:pt x="1393837" y="600456"/>
                  </a:lnTo>
                  <a:lnTo>
                    <a:pt x="1467281" y="697649"/>
                  </a:lnTo>
                  <a:lnTo>
                    <a:pt x="1537842" y="796290"/>
                  </a:lnTo>
                  <a:lnTo>
                    <a:pt x="1606232" y="897089"/>
                  </a:lnTo>
                  <a:lnTo>
                    <a:pt x="1671764" y="1000048"/>
                  </a:lnTo>
                  <a:lnTo>
                    <a:pt x="1735111" y="1103718"/>
                  </a:lnTo>
                  <a:lnTo>
                    <a:pt x="1795602" y="1209560"/>
                  </a:lnTo>
                  <a:lnTo>
                    <a:pt x="1853196" y="1316850"/>
                  </a:lnTo>
                  <a:lnTo>
                    <a:pt x="1907920" y="1425562"/>
                  </a:lnTo>
                  <a:lnTo>
                    <a:pt x="1960473" y="1534998"/>
                  </a:lnTo>
                  <a:lnTo>
                    <a:pt x="2009431" y="1646605"/>
                  </a:lnTo>
                  <a:lnTo>
                    <a:pt x="2056231" y="1758911"/>
                  </a:lnTo>
                  <a:lnTo>
                    <a:pt x="2100160" y="1872678"/>
                  </a:lnTo>
                  <a:lnTo>
                    <a:pt x="2140470" y="1987156"/>
                  </a:lnTo>
                  <a:lnTo>
                    <a:pt x="2178634" y="2103081"/>
                  </a:lnTo>
                  <a:lnTo>
                    <a:pt x="2213914" y="2219718"/>
                  </a:lnTo>
                  <a:lnTo>
                    <a:pt x="2245588" y="2337079"/>
                  </a:lnTo>
                  <a:lnTo>
                    <a:pt x="2274392" y="2455151"/>
                  </a:lnTo>
                  <a:lnTo>
                    <a:pt x="2300312" y="2573959"/>
                  </a:lnTo>
                  <a:lnTo>
                    <a:pt x="2323350" y="2693479"/>
                  </a:lnTo>
                  <a:lnTo>
                    <a:pt x="2343518" y="2813710"/>
                  </a:lnTo>
                  <a:lnTo>
                    <a:pt x="2360790" y="2933953"/>
                  </a:lnTo>
                  <a:lnTo>
                    <a:pt x="2374468" y="3054908"/>
                  </a:lnTo>
                  <a:lnTo>
                    <a:pt x="2385275" y="3175876"/>
                  </a:lnTo>
                  <a:lnTo>
                    <a:pt x="2392476" y="3297542"/>
                  </a:lnTo>
                  <a:lnTo>
                    <a:pt x="2397505" y="3419233"/>
                  </a:lnTo>
                  <a:lnTo>
                    <a:pt x="2398953" y="3540912"/>
                  </a:lnTo>
                  <a:lnTo>
                    <a:pt x="2398242" y="3540912"/>
                  </a:lnTo>
                  <a:lnTo>
                    <a:pt x="2396794" y="3662590"/>
                  </a:lnTo>
                  <a:lnTo>
                    <a:pt x="2391752" y="3784269"/>
                  </a:lnTo>
                  <a:lnTo>
                    <a:pt x="2384551" y="3905948"/>
                  </a:lnTo>
                  <a:lnTo>
                    <a:pt x="2373756" y="4026903"/>
                  </a:lnTo>
                  <a:lnTo>
                    <a:pt x="2360078" y="4147857"/>
                  </a:lnTo>
                  <a:lnTo>
                    <a:pt x="2342794" y="4268101"/>
                  </a:lnTo>
                  <a:lnTo>
                    <a:pt x="2322639" y="4388345"/>
                  </a:lnTo>
                  <a:lnTo>
                    <a:pt x="2299588" y="4507864"/>
                  </a:lnTo>
                  <a:lnTo>
                    <a:pt x="2273680" y="4626660"/>
                  </a:lnTo>
                  <a:lnTo>
                    <a:pt x="2244877" y="4744732"/>
                  </a:lnTo>
                  <a:lnTo>
                    <a:pt x="2213190" y="4862093"/>
                  </a:lnTo>
                  <a:lnTo>
                    <a:pt x="2177910" y="4978729"/>
                  </a:lnTo>
                  <a:lnTo>
                    <a:pt x="2139759" y="5094655"/>
                  </a:lnTo>
                  <a:lnTo>
                    <a:pt x="2099436" y="5209133"/>
                  </a:lnTo>
                  <a:lnTo>
                    <a:pt x="2055520" y="5322899"/>
                  </a:lnTo>
                  <a:lnTo>
                    <a:pt x="2008720" y="5435218"/>
                  </a:lnTo>
                  <a:lnTo>
                    <a:pt x="1959762" y="5546089"/>
                  </a:lnTo>
                  <a:lnTo>
                    <a:pt x="1907196" y="5656249"/>
                  </a:lnTo>
                  <a:lnTo>
                    <a:pt x="1852472" y="5764974"/>
                  </a:lnTo>
                  <a:lnTo>
                    <a:pt x="1794878" y="5872251"/>
                  </a:lnTo>
                  <a:lnTo>
                    <a:pt x="1734400" y="5977369"/>
                  </a:lnTo>
                  <a:lnTo>
                    <a:pt x="1671040" y="6081775"/>
                  </a:lnTo>
                  <a:lnTo>
                    <a:pt x="1605521" y="6184010"/>
                  </a:lnTo>
                  <a:lnTo>
                    <a:pt x="1537118" y="6284810"/>
                  </a:lnTo>
                  <a:lnTo>
                    <a:pt x="1466557" y="6384162"/>
                  </a:lnTo>
                  <a:lnTo>
                    <a:pt x="1393126" y="6481368"/>
                  </a:lnTo>
                  <a:lnTo>
                    <a:pt x="1317523" y="6576402"/>
                  </a:lnTo>
                  <a:lnTo>
                    <a:pt x="1239762" y="6670001"/>
                  </a:lnTo>
                  <a:lnTo>
                    <a:pt x="1159122" y="6760717"/>
                  </a:lnTo>
                  <a:lnTo>
                    <a:pt x="1076324" y="6850011"/>
                  </a:lnTo>
                  <a:lnTo>
                    <a:pt x="991364" y="6937120"/>
                  </a:lnTo>
                  <a:lnTo>
                    <a:pt x="904245" y="7022083"/>
                  </a:lnTo>
                  <a:lnTo>
                    <a:pt x="814962" y="7104887"/>
                  </a:lnTo>
                  <a:lnTo>
                    <a:pt x="723527" y="7185519"/>
                  </a:lnTo>
                  <a:lnTo>
                    <a:pt x="630643" y="7264005"/>
                  </a:lnTo>
                  <a:lnTo>
                    <a:pt x="534888" y="7339596"/>
                  </a:lnTo>
                  <a:lnTo>
                    <a:pt x="437688" y="7412316"/>
                  </a:lnTo>
                  <a:lnTo>
                    <a:pt x="339050" y="7483601"/>
                  </a:lnTo>
                  <a:lnTo>
                    <a:pt x="238249" y="7552003"/>
                  </a:lnTo>
                  <a:lnTo>
                    <a:pt x="136009" y="7617523"/>
                  </a:lnTo>
                  <a:lnTo>
                    <a:pt x="31611" y="7680159"/>
                  </a:lnTo>
                  <a:lnTo>
                    <a:pt x="0" y="7698346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0"/>
              <a:ext cx="2399030" cy="7698740"/>
            </a:xfrm>
            <a:custGeom>
              <a:avLst/>
              <a:gdLst/>
              <a:ahLst/>
              <a:cxnLst/>
              <a:rect l="l" t="t" r="r" b="b"/>
              <a:pathLst>
                <a:path w="2399030" h="7698740">
                  <a:moveTo>
                    <a:pt x="841333" y="0"/>
                  </a:moveTo>
                  <a:lnTo>
                    <a:pt x="904963" y="59017"/>
                  </a:lnTo>
                  <a:lnTo>
                    <a:pt x="992083" y="143967"/>
                  </a:lnTo>
                  <a:lnTo>
                    <a:pt x="1077043" y="231089"/>
                  </a:lnTo>
                  <a:lnTo>
                    <a:pt x="1159842" y="320370"/>
                  </a:lnTo>
                  <a:lnTo>
                    <a:pt x="1239762" y="411810"/>
                  </a:lnTo>
                  <a:lnTo>
                    <a:pt x="1318234" y="505409"/>
                  </a:lnTo>
                  <a:lnTo>
                    <a:pt x="1393837" y="600456"/>
                  </a:lnTo>
                  <a:lnTo>
                    <a:pt x="1467281" y="697649"/>
                  </a:lnTo>
                  <a:lnTo>
                    <a:pt x="1537842" y="796290"/>
                  </a:lnTo>
                  <a:lnTo>
                    <a:pt x="1606232" y="897089"/>
                  </a:lnTo>
                  <a:lnTo>
                    <a:pt x="1671764" y="1000048"/>
                  </a:lnTo>
                  <a:lnTo>
                    <a:pt x="1735111" y="1103718"/>
                  </a:lnTo>
                  <a:lnTo>
                    <a:pt x="1795602" y="1209560"/>
                  </a:lnTo>
                  <a:lnTo>
                    <a:pt x="1853196" y="1316850"/>
                  </a:lnTo>
                  <a:lnTo>
                    <a:pt x="1907920" y="1425562"/>
                  </a:lnTo>
                  <a:lnTo>
                    <a:pt x="1960473" y="1534998"/>
                  </a:lnTo>
                  <a:lnTo>
                    <a:pt x="2009431" y="1646605"/>
                  </a:lnTo>
                  <a:lnTo>
                    <a:pt x="2056231" y="1758911"/>
                  </a:lnTo>
                  <a:lnTo>
                    <a:pt x="2100160" y="1872678"/>
                  </a:lnTo>
                  <a:lnTo>
                    <a:pt x="2140470" y="1987156"/>
                  </a:lnTo>
                  <a:lnTo>
                    <a:pt x="2178634" y="2103081"/>
                  </a:lnTo>
                  <a:lnTo>
                    <a:pt x="2213914" y="2219718"/>
                  </a:lnTo>
                  <a:lnTo>
                    <a:pt x="2245588" y="2337079"/>
                  </a:lnTo>
                  <a:lnTo>
                    <a:pt x="2274392" y="2455151"/>
                  </a:lnTo>
                  <a:lnTo>
                    <a:pt x="2300312" y="2573959"/>
                  </a:lnTo>
                  <a:lnTo>
                    <a:pt x="2323350" y="2693479"/>
                  </a:lnTo>
                  <a:lnTo>
                    <a:pt x="2343518" y="2813710"/>
                  </a:lnTo>
                  <a:lnTo>
                    <a:pt x="2360790" y="2933953"/>
                  </a:lnTo>
                  <a:lnTo>
                    <a:pt x="2374468" y="3054908"/>
                  </a:lnTo>
                  <a:lnTo>
                    <a:pt x="2385275" y="3175876"/>
                  </a:lnTo>
                  <a:lnTo>
                    <a:pt x="2392476" y="3297542"/>
                  </a:lnTo>
                  <a:lnTo>
                    <a:pt x="2397505" y="3419233"/>
                  </a:lnTo>
                  <a:lnTo>
                    <a:pt x="2398953" y="3540912"/>
                  </a:lnTo>
                  <a:lnTo>
                    <a:pt x="2398242" y="3540912"/>
                  </a:lnTo>
                  <a:lnTo>
                    <a:pt x="2396794" y="3662590"/>
                  </a:lnTo>
                  <a:lnTo>
                    <a:pt x="2391752" y="3784269"/>
                  </a:lnTo>
                  <a:lnTo>
                    <a:pt x="2384551" y="3905948"/>
                  </a:lnTo>
                  <a:lnTo>
                    <a:pt x="2373756" y="4026903"/>
                  </a:lnTo>
                  <a:lnTo>
                    <a:pt x="2360078" y="4147857"/>
                  </a:lnTo>
                  <a:lnTo>
                    <a:pt x="2342794" y="4268101"/>
                  </a:lnTo>
                  <a:lnTo>
                    <a:pt x="2322639" y="4388345"/>
                  </a:lnTo>
                  <a:lnTo>
                    <a:pt x="2299588" y="4507864"/>
                  </a:lnTo>
                  <a:lnTo>
                    <a:pt x="2273680" y="4626660"/>
                  </a:lnTo>
                  <a:lnTo>
                    <a:pt x="2244877" y="4744732"/>
                  </a:lnTo>
                  <a:lnTo>
                    <a:pt x="2213190" y="4862093"/>
                  </a:lnTo>
                  <a:lnTo>
                    <a:pt x="2177910" y="4978729"/>
                  </a:lnTo>
                  <a:lnTo>
                    <a:pt x="2139759" y="5094655"/>
                  </a:lnTo>
                  <a:lnTo>
                    <a:pt x="2099436" y="5209133"/>
                  </a:lnTo>
                  <a:lnTo>
                    <a:pt x="2055520" y="5322899"/>
                  </a:lnTo>
                  <a:lnTo>
                    <a:pt x="2008720" y="5435218"/>
                  </a:lnTo>
                  <a:lnTo>
                    <a:pt x="1959762" y="5546089"/>
                  </a:lnTo>
                  <a:lnTo>
                    <a:pt x="1907196" y="5656249"/>
                  </a:lnTo>
                  <a:lnTo>
                    <a:pt x="1852472" y="5764974"/>
                  </a:lnTo>
                  <a:lnTo>
                    <a:pt x="1794878" y="5872251"/>
                  </a:lnTo>
                  <a:lnTo>
                    <a:pt x="1734400" y="5977369"/>
                  </a:lnTo>
                  <a:lnTo>
                    <a:pt x="1671040" y="6081775"/>
                  </a:lnTo>
                  <a:lnTo>
                    <a:pt x="1605521" y="6184010"/>
                  </a:lnTo>
                  <a:lnTo>
                    <a:pt x="1537118" y="6284810"/>
                  </a:lnTo>
                  <a:lnTo>
                    <a:pt x="1466557" y="6384162"/>
                  </a:lnTo>
                  <a:lnTo>
                    <a:pt x="1393126" y="6481368"/>
                  </a:lnTo>
                  <a:lnTo>
                    <a:pt x="1317523" y="6576402"/>
                  </a:lnTo>
                  <a:lnTo>
                    <a:pt x="1239762" y="6670001"/>
                  </a:lnTo>
                  <a:lnTo>
                    <a:pt x="1159122" y="6760717"/>
                  </a:lnTo>
                  <a:lnTo>
                    <a:pt x="1076324" y="6850011"/>
                  </a:lnTo>
                  <a:lnTo>
                    <a:pt x="991364" y="6937120"/>
                  </a:lnTo>
                  <a:lnTo>
                    <a:pt x="904245" y="7022083"/>
                  </a:lnTo>
                  <a:lnTo>
                    <a:pt x="814962" y="7104887"/>
                  </a:lnTo>
                  <a:lnTo>
                    <a:pt x="723527" y="7185519"/>
                  </a:lnTo>
                  <a:lnTo>
                    <a:pt x="630643" y="7264005"/>
                  </a:lnTo>
                  <a:lnTo>
                    <a:pt x="534888" y="7339596"/>
                  </a:lnTo>
                  <a:lnTo>
                    <a:pt x="437688" y="7412316"/>
                  </a:lnTo>
                  <a:lnTo>
                    <a:pt x="339050" y="7483601"/>
                  </a:lnTo>
                  <a:lnTo>
                    <a:pt x="238249" y="7552003"/>
                  </a:lnTo>
                  <a:lnTo>
                    <a:pt x="136009" y="7617523"/>
                  </a:lnTo>
                  <a:lnTo>
                    <a:pt x="31611" y="7680159"/>
                  </a:lnTo>
                  <a:lnTo>
                    <a:pt x="0" y="7698346"/>
                  </a:lnTo>
                </a:path>
              </a:pathLst>
            </a:custGeom>
            <a:ln w="18719">
              <a:solidFill>
                <a:srgbClr val="4A86E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546195" y="6161761"/>
              <a:ext cx="2741930" cy="4125595"/>
            </a:xfrm>
            <a:custGeom>
              <a:avLst/>
              <a:gdLst/>
              <a:ahLst/>
              <a:cxnLst/>
              <a:rect l="l" t="t" r="r" b="b"/>
              <a:pathLst>
                <a:path w="2741930" h="4125595">
                  <a:moveTo>
                    <a:pt x="761" y="2414142"/>
                  </a:moveTo>
                  <a:lnTo>
                    <a:pt x="4317" y="2288146"/>
                  </a:lnTo>
                  <a:lnTo>
                    <a:pt x="13715" y="2162149"/>
                  </a:lnTo>
                  <a:lnTo>
                    <a:pt x="30225" y="2036863"/>
                  </a:lnTo>
                  <a:lnTo>
                    <a:pt x="53339" y="1912302"/>
                  </a:lnTo>
                  <a:lnTo>
                    <a:pt x="82803" y="1789188"/>
                  </a:lnTo>
                  <a:lnTo>
                    <a:pt x="118871" y="1668233"/>
                  </a:lnTo>
                  <a:lnTo>
                    <a:pt x="160654" y="1549425"/>
                  </a:lnTo>
                  <a:lnTo>
                    <a:pt x="208787" y="1432788"/>
                  </a:lnTo>
                  <a:lnTo>
                    <a:pt x="263524" y="1318310"/>
                  </a:lnTo>
                  <a:lnTo>
                    <a:pt x="324103" y="1207427"/>
                  </a:lnTo>
                  <a:lnTo>
                    <a:pt x="389508" y="1099426"/>
                  </a:lnTo>
                  <a:lnTo>
                    <a:pt x="461517" y="995756"/>
                  </a:lnTo>
                  <a:lnTo>
                    <a:pt x="538606" y="894956"/>
                  </a:lnTo>
                  <a:lnTo>
                    <a:pt x="620648" y="799198"/>
                  </a:lnTo>
                  <a:lnTo>
                    <a:pt x="707135" y="707034"/>
                  </a:lnTo>
                  <a:lnTo>
                    <a:pt x="799210" y="620636"/>
                  </a:lnTo>
                  <a:lnTo>
                    <a:pt x="894968" y="538556"/>
                  </a:lnTo>
                  <a:lnTo>
                    <a:pt x="995044" y="461517"/>
                  </a:lnTo>
                  <a:lnTo>
                    <a:pt x="1099438" y="389521"/>
                  </a:lnTo>
                  <a:lnTo>
                    <a:pt x="1207515" y="324002"/>
                  </a:lnTo>
                  <a:lnTo>
                    <a:pt x="1318386" y="263524"/>
                  </a:lnTo>
                  <a:lnTo>
                    <a:pt x="1432178" y="208800"/>
                  </a:lnTo>
                  <a:lnTo>
                    <a:pt x="1548764" y="160566"/>
                  </a:lnTo>
                  <a:lnTo>
                    <a:pt x="1668271" y="118084"/>
                  </a:lnTo>
                  <a:lnTo>
                    <a:pt x="1789175" y="82080"/>
                  </a:lnTo>
                  <a:lnTo>
                    <a:pt x="1912365" y="52565"/>
                  </a:lnTo>
                  <a:lnTo>
                    <a:pt x="2036190" y="29527"/>
                  </a:lnTo>
                  <a:lnTo>
                    <a:pt x="2162174" y="12966"/>
                  </a:lnTo>
                  <a:lnTo>
                    <a:pt x="2288158" y="3606"/>
                  </a:lnTo>
                  <a:lnTo>
                    <a:pt x="2414142" y="0"/>
                  </a:lnTo>
                  <a:lnTo>
                    <a:pt x="2540126" y="3606"/>
                  </a:lnTo>
                  <a:lnTo>
                    <a:pt x="2666237" y="12966"/>
                  </a:lnTo>
                  <a:lnTo>
                    <a:pt x="2741853" y="22967"/>
                  </a:lnTo>
                </a:path>
                <a:path w="2741930" h="4125595">
                  <a:moveTo>
                    <a:pt x="712106" y="4125237"/>
                  </a:moveTo>
                  <a:lnTo>
                    <a:pt x="620648" y="4029094"/>
                  </a:lnTo>
                  <a:lnTo>
                    <a:pt x="538606" y="3933338"/>
                  </a:lnTo>
                  <a:lnTo>
                    <a:pt x="461517" y="3832537"/>
                  </a:lnTo>
                  <a:lnTo>
                    <a:pt x="389508" y="3728858"/>
                  </a:lnTo>
                  <a:lnTo>
                    <a:pt x="324103" y="3620858"/>
                  </a:lnTo>
                  <a:lnTo>
                    <a:pt x="263524" y="3509976"/>
                  </a:lnTo>
                  <a:lnTo>
                    <a:pt x="208787" y="3395498"/>
                  </a:lnTo>
                  <a:lnTo>
                    <a:pt x="160654" y="3278861"/>
                  </a:lnTo>
                  <a:lnTo>
                    <a:pt x="118109" y="3160062"/>
                  </a:lnTo>
                  <a:lnTo>
                    <a:pt x="82168" y="3039099"/>
                  </a:lnTo>
                  <a:lnTo>
                    <a:pt x="52577" y="2915983"/>
                  </a:lnTo>
                  <a:lnTo>
                    <a:pt x="29590" y="2791421"/>
                  </a:lnTo>
                  <a:lnTo>
                    <a:pt x="12953" y="2666148"/>
                  </a:lnTo>
                  <a:lnTo>
                    <a:pt x="3682" y="2540139"/>
                  </a:lnTo>
                  <a:lnTo>
                    <a:pt x="0" y="2414142"/>
                  </a:lnTo>
                  <a:lnTo>
                    <a:pt x="761" y="2414142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482243" y="5502960"/>
              <a:ext cx="876935" cy="876935"/>
            </a:xfrm>
            <a:custGeom>
              <a:avLst/>
              <a:gdLst/>
              <a:ahLst/>
              <a:cxnLst/>
              <a:rect l="l" t="t" r="r" b="b"/>
              <a:pathLst>
                <a:path w="876934" h="876935">
                  <a:moveTo>
                    <a:pt x="438454" y="876922"/>
                  </a:moveTo>
                  <a:lnTo>
                    <a:pt x="0" y="876922"/>
                  </a:lnTo>
                  <a:lnTo>
                    <a:pt x="0" y="0"/>
                  </a:lnTo>
                  <a:lnTo>
                    <a:pt x="876922" y="0"/>
                  </a:lnTo>
                  <a:lnTo>
                    <a:pt x="876922" y="876922"/>
                  </a:lnTo>
                  <a:lnTo>
                    <a:pt x="438454" y="876922"/>
                  </a:lnTo>
                  <a:close/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8704795" y="5502960"/>
              <a:ext cx="876935" cy="876935"/>
            </a:xfrm>
            <a:custGeom>
              <a:avLst/>
              <a:gdLst/>
              <a:ahLst/>
              <a:cxnLst/>
              <a:rect l="l" t="t" r="r" b="b"/>
              <a:pathLst>
                <a:path w="876934" h="876935">
                  <a:moveTo>
                    <a:pt x="438467" y="876922"/>
                  </a:moveTo>
                  <a:lnTo>
                    <a:pt x="0" y="876922"/>
                  </a:lnTo>
                  <a:lnTo>
                    <a:pt x="0" y="0"/>
                  </a:lnTo>
                  <a:lnTo>
                    <a:pt x="876935" y="0"/>
                  </a:lnTo>
                  <a:lnTo>
                    <a:pt x="876935" y="876922"/>
                  </a:lnTo>
                  <a:lnTo>
                    <a:pt x="438467" y="876922"/>
                  </a:lnTo>
                  <a:close/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9928085" y="5502960"/>
              <a:ext cx="876935" cy="876935"/>
            </a:xfrm>
            <a:custGeom>
              <a:avLst/>
              <a:gdLst/>
              <a:ahLst/>
              <a:cxnLst/>
              <a:rect l="l" t="t" r="r" b="b"/>
              <a:pathLst>
                <a:path w="876934" h="876935">
                  <a:moveTo>
                    <a:pt x="438454" y="876922"/>
                  </a:moveTo>
                  <a:lnTo>
                    <a:pt x="0" y="876922"/>
                  </a:lnTo>
                  <a:lnTo>
                    <a:pt x="0" y="0"/>
                  </a:lnTo>
                  <a:lnTo>
                    <a:pt x="876922" y="0"/>
                  </a:lnTo>
                  <a:lnTo>
                    <a:pt x="876922" y="876922"/>
                  </a:lnTo>
                  <a:lnTo>
                    <a:pt x="438454" y="876922"/>
                  </a:lnTo>
                  <a:close/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7595939" y="5571572"/>
              <a:ext cx="1913889" cy="692150"/>
            </a:xfrm>
            <a:custGeom>
              <a:avLst/>
              <a:gdLst/>
              <a:ahLst/>
              <a:cxnLst/>
              <a:rect l="l" t="t" r="r" b="b"/>
              <a:pathLst>
                <a:path w="1913890" h="692150">
                  <a:moveTo>
                    <a:pt x="685685" y="292430"/>
                  </a:moveTo>
                  <a:lnTo>
                    <a:pt x="664476" y="214007"/>
                  </a:lnTo>
                  <a:lnTo>
                    <a:pt x="644766" y="173647"/>
                  </a:lnTo>
                  <a:lnTo>
                    <a:pt x="619734" y="136004"/>
                  </a:lnTo>
                  <a:lnTo>
                    <a:pt x="589508" y="101523"/>
                  </a:lnTo>
                  <a:lnTo>
                    <a:pt x="547751" y="65874"/>
                  </a:lnTo>
                  <a:lnTo>
                    <a:pt x="501637" y="37731"/>
                  </a:lnTo>
                  <a:lnTo>
                    <a:pt x="460641" y="20891"/>
                  </a:lnTo>
                  <a:lnTo>
                    <a:pt x="451993" y="17335"/>
                  </a:lnTo>
                  <a:lnTo>
                    <a:pt x="399656" y="4914"/>
                  </a:lnTo>
                  <a:lnTo>
                    <a:pt x="345452" y="723"/>
                  </a:lnTo>
                  <a:lnTo>
                    <a:pt x="290842" y="4914"/>
                  </a:lnTo>
                  <a:lnTo>
                    <a:pt x="238188" y="17335"/>
                  </a:lnTo>
                  <a:lnTo>
                    <a:pt x="188455" y="37731"/>
                  </a:lnTo>
                  <a:lnTo>
                    <a:pt x="142544" y="65874"/>
                  </a:lnTo>
                  <a:lnTo>
                    <a:pt x="101396" y="101523"/>
                  </a:lnTo>
                  <a:lnTo>
                    <a:pt x="65417" y="143281"/>
                  </a:lnTo>
                  <a:lnTo>
                    <a:pt x="37058" y="189395"/>
                  </a:lnTo>
                  <a:lnTo>
                    <a:pt x="16548" y="239039"/>
                  </a:lnTo>
                  <a:lnTo>
                    <a:pt x="4089" y="291376"/>
                  </a:lnTo>
                  <a:lnTo>
                    <a:pt x="114" y="342709"/>
                  </a:lnTo>
                  <a:lnTo>
                    <a:pt x="0" y="347027"/>
                  </a:lnTo>
                  <a:lnTo>
                    <a:pt x="3924" y="398919"/>
                  </a:lnTo>
                  <a:lnTo>
                    <a:pt x="15913" y="450519"/>
                  </a:lnTo>
                  <a:lnTo>
                    <a:pt x="35737" y="499668"/>
                  </a:lnTo>
                  <a:lnTo>
                    <a:pt x="63246" y="545731"/>
                  </a:lnTo>
                  <a:lnTo>
                    <a:pt x="96342" y="585749"/>
                  </a:lnTo>
                  <a:lnTo>
                    <a:pt x="134696" y="620242"/>
                  </a:lnTo>
                  <a:lnTo>
                    <a:pt x="177647" y="648792"/>
                  </a:lnTo>
                  <a:lnTo>
                    <a:pt x="224510" y="671004"/>
                  </a:lnTo>
                  <a:lnTo>
                    <a:pt x="225945" y="671728"/>
                  </a:lnTo>
                  <a:lnTo>
                    <a:pt x="232422" y="671728"/>
                  </a:lnTo>
                  <a:lnTo>
                    <a:pt x="235305" y="670293"/>
                  </a:lnTo>
                  <a:lnTo>
                    <a:pt x="237464" y="667410"/>
                  </a:lnTo>
                  <a:lnTo>
                    <a:pt x="238848" y="665340"/>
                  </a:lnTo>
                  <a:lnTo>
                    <a:pt x="238899" y="642213"/>
                  </a:lnTo>
                  <a:lnTo>
                    <a:pt x="238899" y="457174"/>
                  </a:lnTo>
                  <a:lnTo>
                    <a:pt x="234581" y="452145"/>
                  </a:lnTo>
                  <a:lnTo>
                    <a:pt x="136677" y="452145"/>
                  </a:lnTo>
                  <a:lnTo>
                    <a:pt x="136677" y="371500"/>
                  </a:lnTo>
                  <a:lnTo>
                    <a:pt x="233857" y="371500"/>
                  </a:lnTo>
                  <a:lnTo>
                    <a:pt x="238899" y="366458"/>
                  </a:lnTo>
                  <a:lnTo>
                    <a:pt x="239014" y="344868"/>
                  </a:lnTo>
                  <a:lnTo>
                    <a:pt x="246049" y="299656"/>
                  </a:lnTo>
                  <a:lnTo>
                    <a:pt x="266077" y="257556"/>
                  </a:lnTo>
                  <a:lnTo>
                    <a:pt x="296862" y="221297"/>
                  </a:lnTo>
                  <a:lnTo>
                    <a:pt x="336283" y="192887"/>
                  </a:lnTo>
                  <a:lnTo>
                    <a:pt x="382231" y="174371"/>
                  </a:lnTo>
                  <a:lnTo>
                    <a:pt x="432562" y="167754"/>
                  </a:lnTo>
                  <a:lnTo>
                    <a:pt x="480085" y="167754"/>
                  </a:lnTo>
                  <a:lnTo>
                    <a:pt x="480085" y="248399"/>
                  </a:lnTo>
                  <a:lnTo>
                    <a:pt x="432562" y="248399"/>
                  </a:lnTo>
                  <a:lnTo>
                    <a:pt x="409765" y="249885"/>
                  </a:lnTo>
                  <a:lnTo>
                    <a:pt x="370103" y="262051"/>
                  </a:lnTo>
                  <a:lnTo>
                    <a:pt x="339280" y="287667"/>
                  </a:lnTo>
                  <a:lnTo>
                    <a:pt x="321894" y="324294"/>
                  </a:lnTo>
                  <a:lnTo>
                    <a:pt x="319532" y="365747"/>
                  </a:lnTo>
                  <a:lnTo>
                    <a:pt x="324573" y="371500"/>
                  </a:lnTo>
                  <a:lnTo>
                    <a:pt x="379285" y="371500"/>
                  </a:lnTo>
                  <a:lnTo>
                    <a:pt x="385051" y="366458"/>
                  </a:lnTo>
                  <a:lnTo>
                    <a:pt x="385051" y="354228"/>
                  </a:lnTo>
                  <a:lnTo>
                    <a:pt x="380009" y="349186"/>
                  </a:lnTo>
                  <a:lnTo>
                    <a:pt x="341134" y="349186"/>
                  </a:lnTo>
                  <a:lnTo>
                    <a:pt x="341134" y="344868"/>
                  </a:lnTo>
                  <a:lnTo>
                    <a:pt x="349554" y="308838"/>
                  </a:lnTo>
                  <a:lnTo>
                    <a:pt x="371195" y="285013"/>
                  </a:lnTo>
                  <a:lnTo>
                    <a:pt x="400659" y="271868"/>
                  </a:lnTo>
                  <a:lnTo>
                    <a:pt x="432562" y="267830"/>
                  </a:lnTo>
                  <a:lnTo>
                    <a:pt x="495922" y="267830"/>
                  </a:lnTo>
                  <a:lnTo>
                    <a:pt x="500964" y="263512"/>
                  </a:lnTo>
                  <a:lnTo>
                    <a:pt x="500964" y="167754"/>
                  </a:lnTo>
                  <a:lnTo>
                    <a:pt x="500964" y="149034"/>
                  </a:lnTo>
                  <a:lnTo>
                    <a:pt x="496633" y="142557"/>
                  </a:lnTo>
                  <a:lnTo>
                    <a:pt x="432562" y="142557"/>
                  </a:lnTo>
                  <a:lnTo>
                    <a:pt x="392684" y="146494"/>
                  </a:lnTo>
                  <a:lnTo>
                    <a:pt x="353733" y="157937"/>
                  </a:lnTo>
                  <a:lnTo>
                    <a:pt x="316953" y="176263"/>
                  </a:lnTo>
                  <a:lnTo>
                    <a:pt x="283540" y="200875"/>
                  </a:lnTo>
                  <a:lnTo>
                    <a:pt x="255270" y="232041"/>
                  </a:lnTo>
                  <a:lnTo>
                    <a:pt x="234505" y="266649"/>
                  </a:lnTo>
                  <a:lnTo>
                    <a:pt x="221691" y="303834"/>
                  </a:lnTo>
                  <a:lnTo>
                    <a:pt x="217309" y="342709"/>
                  </a:lnTo>
                  <a:lnTo>
                    <a:pt x="217309" y="347027"/>
                  </a:lnTo>
                  <a:lnTo>
                    <a:pt x="120827" y="347027"/>
                  </a:lnTo>
                  <a:lnTo>
                    <a:pt x="115074" y="351345"/>
                  </a:lnTo>
                  <a:lnTo>
                    <a:pt x="115074" y="466547"/>
                  </a:lnTo>
                  <a:lnTo>
                    <a:pt x="120116" y="471576"/>
                  </a:lnTo>
                  <a:lnTo>
                    <a:pt x="217309" y="471576"/>
                  </a:lnTo>
                  <a:lnTo>
                    <a:pt x="217309" y="642213"/>
                  </a:lnTo>
                  <a:lnTo>
                    <a:pt x="174790" y="620458"/>
                  </a:lnTo>
                  <a:lnTo>
                    <a:pt x="136601" y="592912"/>
                  </a:lnTo>
                  <a:lnTo>
                    <a:pt x="103149" y="560273"/>
                  </a:lnTo>
                  <a:lnTo>
                    <a:pt x="74853" y="523227"/>
                  </a:lnTo>
                  <a:lnTo>
                    <a:pt x="52133" y="482473"/>
                  </a:lnTo>
                  <a:lnTo>
                    <a:pt x="35382" y="438696"/>
                  </a:lnTo>
                  <a:lnTo>
                    <a:pt x="25031" y="392595"/>
                  </a:lnTo>
                  <a:lnTo>
                    <a:pt x="21488" y="344868"/>
                  </a:lnTo>
                  <a:lnTo>
                    <a:pt x="24993" y="296913"/>
                  </a:lnTo>
                  <a:lnTo>
                    <a:pt x="35179" y="251167"/>
                  </a:lnTo>
                  <a:lnTo>
                    <a:pt x="51549" y="208127"/>
                  </a:lnTo>
                  <a:lnTo>
                    <a:pt x="73596" y="168300"/>
                  </a:lnTo>
                  <a:lnTo>
                    <a:pt x="100838" y="132168"/>
                  </a:lnTo>
                  <a:lnTo>
                    <a:pt x="132778" y="100228"/>
                  </a:lnTo>
                  <a:lnTo>
                    <a:pt x="168910" y="72986"/>
                  </a:lnTo>
                  <a:lnTo>
                    <a:pt x="208737" y="50939"/>
                  </a:lnTo>
                  <a:lnTo>
                    <a:pt x="251764" y="34569"/>
                  </a:lnTo>
                  <a:lnTo>
                    <a:pt x="297510" y="24396"/>
                  </a:lnTo>
                  <a:lnTo>
                    <a:pt x="345452" y="20891"/>
                  </a:lnTo>
                  <a:lnTo>
                    <a:pt x="393090" y="24422"/>
                  </a:lnTo>
                  <a:lnTo>
                    <a:pt x="438619" y="34696"/>
                  </a:lnTo>
                  <a:lnTo>
                    <a:pt x="481558" y="51181"/>
                  </a:lnTo>
                  <a:lnTo>
                    <a:pt x="521385" y="73355"/>
                  </a:lnTo>
                  <a:lnTo>
                    <a:pt x="557568" y="100723"/>
                  </a:lnTo>
                  <a:lnTo>
                    <a:pt x="589597" y="132753"/>
                  </a:lnTo>
                  <a:lnTo>
                    <a:pt x="616966" y="168935"/>
                  </a:lnTo>
                  <a:lnTo>
                    <a:pt x="639140" y="208762"/>
                  </a:lnTo>
                  <a:lnTo>
                    <a:pt x="655624" y="251701"/>
                  </a:lnTo>
                  <a:lnTo>
                    <a:pt x="665899" y="297230"/>
                  </a:lnTo>
                  <a:lnTo>
                    <a:pt x="669277" y="342709"/>
                  </a:lnTo>
                  <a:lnTo>
                    <a:pt x="669378" y="345592"/>
                  </a:lnTo>
                  <a:lnTo>
                    <a:pt x="665911" y="392811"/>
                  </a:lnTo>
                  <a:lnTo>
                    <a:pt x="655688" y="438556"/>
                  </a:lnTo>
                  <a:lnTo>
                    <a:pt x="639254" y="481596"/>
                  </a:lnTo>
                  <a:lnTo>
                    <a:pt x="617143" y="521423"/>
                  </a:lnTo>
                  <a:lnTo>
                    <a:pt x="589838" y="557555"/>
                  </a:lnTo>
                  <a:lnTo>
                    <a:pt x="557847" y="589495"/>
                  </a:lnTo>
                  <a:lnTo>
                    <a:pt x="521690" y="616737"/>
                  </a:lnTo>
                  <a:lnTo>
                    <a:pt x="481876" y="638784"/>
                  </a:lnTo>
                  <a:lnTo>
                    <a:pt x="438886" y="655154"/>
                  </a:lnTo>
                  <a:lnTo>
                    <a:pt x="393242" y="665340"/>
                  </a:lnTo>
                  <a:lnTo>
                    <a:pt x="345452" y="668845"/>
                  </a:lnTo>
                  <a:lnTo>
                    <a:pt x="341134" y="668845"/>
                  </a:lnTo>
                  <a:lnTo>
                    <a:pt x="341134" y="472300"/>
                  </a:lnTo>
                  <a:lnTo>
                    <a:pt x="496633" y="472300"/>
                  </a:lnTo>
                  <a:lnTo>
                    <a:pt x="502399" y="467982"/>
                  </a:lnTo>
                  <a:lnTo>
                    <a:pt x="502399" y="354228"/>
                  </a:lnTo>
                  <a:lnTo>
                    <a:pt x="497357" y="349186"/>
                  </a:lnTo>
                  <a:lnTo>
                    <a:pt x="421767" y="349186"/>
                  </a:lnTo>
                  <a:lnTo>
                    <a:pt x="416001" y="353504"/>
                  </a:lnTo>
                  <a:lnTo>
                    <a:pt x="416001" y="365747"/>
                  </a:lnTo>
                  <a:lnTo>
                    <a:pt x="421043" y="371500"/>
                  </a:lnTo>
                  <a:lnTo>
                    <a:pt x="480796" y="371500"/>
                  </a:lnTo>
                  <a:lnTo>
                    <a:pt x="480796" y="452145"/>
                  </a:lnTo>
                  <a:lnTo>
                    <a:pt x="325297" y="452145"/>
                  </a:lnTo>
                  <a:lnTo>
                    <a:pt x="319532" y="456463"/>
                  </a:lnTo>
                  <a:lnTo>
                    <a:pt x="319532" y="686841"/>
                  </a:lnTo>
                  <a:lnTo>
                    <a:pt x="324573" y="691172"/>
                  </a:lnTo>
                  <a:lnTo>
                    <a:pt x="329615" y="691883"/>
                  </a:lnTo>
                  <a:lnTo>
                    <a:pt x="345452" y="691883"/>
                  </a:lnTo>
                  <a:lnTo>
                    <a:pt x="399656" y="687679"/>
                  </a:lnTo>
                  <a:lnTo>
                    <a:pt x="451993" y="675271"/>
                  </a:lnTo>
                  <a:lnTo>
                    <a:pt x="501637" y="654875"/>
                  </a:lnTo>
                  <a:lnTo>
                    <a:pt x="547751" y="626732"/>
                  </a:lnTo>
                  <a:lnTo>
                    <a:pt x="589508" y="591096"/>
                  </a:lnTo>
                  <a:lnTo>
                    <a:pt x="625157" y="549325"/>
                  </a:lnTo>
                  <a:lnTo>
                    <a:pt x="653300" y="503212"/>
                  </a:lnTo>
                  <a:lnTo>
                    <a:pt x="673696" y="453567"/>
                  </a:lnTo>
                  <a:lnTo>
                    <a:pt x="685685" y="402996"/>
                  </a:lnTo>
                  <a:lnTo>
                    <a:pt x="685685" y="292430"/>
                  </a:lnTo>
                  <a:close/>
                </a:path>
                <a:path w="1913890" h="692150">
                  <a:moveTo>
                    <a:pt x="1781136" y="221018"/>
                  </a:moveTo>
                  <a:lnTo>
                    <a:pt x="1774050" y="185585"/>
                  </a:lnTo>
                  <a:lnTo>
                    <a:pt x="1759546" y="164007"/>
                  </a:lnTo>
                  <a:lnTo>
                    <a:pt x="1759546" y="221018"/>
                  </a:lnTo>
                  <a:lnTo>
                    <a:pt x="1759546" y="469392"/>
                  </a:lnTo>
                  <a:lnTo>
                    <a:pt x="1754111" y="496290"/>
                  </a:lnTo>
                  <a:lnTo>
                    <a:pt x="1739290" y="518261"/>
                  </a:lnTo>
                  <a:lnTo>
                    <a:pt x="1717319" y="533082"/>
                  </a:lnTo>
                  <a:lnTo>
                    <a:pt x="1690433" y="538505"/>
                  </a:lnTo>
                  <a:lnTo>
                    <a:pt x="1442046" y="538505"/>
                  </a:lnTo>
                  <a:lnTo>
                    <a:pt x="1415135" y="533082"/>
                  </a:lnTo>
                  <a:lnTo>
                    <a:pt x="1393177" y="518261"/>
                  </a:lnTo>
                  <a:lnTo>
                    <a:pt x="1378356" y="496290"/>
                  </a:lnTo>
                  <a:lnTo>
                    <a:pt x="1372933" y="469392"/>
                  </a:lnTo>
                  <a:lnTo>
                    <a:pt x="1372933" y="221018"/>
                  </a:lnTo>
                  <a:lnTo>
                    <a:pt x="1378356" y="194119"/>
                  </a:lnTo>
                  <a:lnTo>
                    <a:pt x="1393177" y="172161"/>
                  </a:lnTo>
                  <a:lnTo>
                    <a:pt x="1415135" y="157340"/>
                  </a:lnTo>
                  <a:lnTo>
                    <a:pt x="1442046" y="151904"/>
                  </a:lnTo>
                  <a:lnTo>
                    <a:pt x="1690433" y="151904"/>
                  </a:lnTo>
                  <a:lnTo>
                    <a:pt x="1717319" y="157340"/>
                  </a:lnTo>
                  <a:lnTo>
                    <a:pt x="1739290" y="172161"/>
                  </a:lnTo>
                  <a:lnTo>
                    <a:pt x="1754111" y="194119"/>
                  </a:lnTo>
                  <a:lnTo>
                    <a:pt x="1759546" y="221018"/>
                  </a:lnTo>
                  <a:lnTo>
                    <a:pt x="1759546" y="164007"/>
                  </a:lnTo>
                  <a:lnTo>
                    <a:pt x="1754682" y="156768"/>
                  </a:lnTo>
                  <a:lnTo>
                    <a:pt x="1747456" y="151904"/>
                  </a:lnTo>
                  <a:lnTo>
                    <a:pt x="1725853" y="137401"/>
                  </a:lnTo>
                  <a:lnTo>
                    <a:pt x="1690433" y="130302"/>
                  </a:lnTo>
                  <a:lnTo>
                    <a:pt x="1442046" y="130302"/>
                  </a:lnTo>
                  <a:lnTo>
                    <a:pt x="1406601" y="137401"/>
                  </a:lnTo>
                  <a:lnTo>
                    <a:pt x="1377784" y="156768"/>
                  </a:lnTo>
                  <a:lnTo>
                    <a:pt x="1358417" y="185585"/>
                  </a:lnTo>
                  <a:lnTo>
                    <a:pt x="1351330" y="221018"/>
                  </a:lnTo>
                  <a:lnTo>
                    <a:pt x="1351330" y="469392"/>
                  </a:lnTo>
                  <a:lnTo>
                    <a:pt x="1358417" y="504825"/>
                  </a:lnTo>
                  <a:lnTo>
                    <a:pt x="1377784" y="533641"/>
                  </a:lnTo>
                  <a:lnTo>
                    <a:pt x="1406601" y="553021"/>
                  </a:lnTo>
                  <a:lnTo>
                    <a:pt x="1442046" y="560095"/>
                  </a:lnTo>
                  <a:lnTo>
                    <a:pt x="1690433" y="560095"/>
                  </a:lnTo>
                  <a:lnTo>
                    <a:pt x="1725853" y="553021"/>
                  </a:lnTo>
                  <a:lnTo>
                    <a:pt x="1747443" y="538505"/>
                  </a:lnTo>
                  <a:lnTo>
                    <a:pt x="1754682" y="533641"/>
                  </a:lnTo>
                  <a:lnTo>
                    <a:pt x="1774050" y="504825"/>
                  </a:lnTo>
                  <a:lnTo>
                    <a:pt x="1781136" y="469392"/>
                  </a:lnTo>
                  <a:lnTo>
                    <a:pt x="1781136" y="221018"/>
                  </a:lnTo>
                  <a:close/>
                </a:path>
                <a:path w="1913890" h="692150">
                  <a:moveTo>
                    <a:pt x="1913585" y="345414"/>
                  </a:moveTo>
                  <a:lnTo>
                    <a:pt x="1909330" y="291020"/>
                  </a:lnTo>
                  <a:lnTo>
                    <a:pt x="1896745" y="238467"/>
                  </a:lnTo>
                  <a:lnTo>
                    <a:pt x="1891284" y="225285"/>
                  </a:lnTo>
                  <a:lnTo>
                    <a:pt x="1891284" y="345414"/>
                  </a:lnTo>
                  <a:lnTo>
                    <a:pt x="1891284" y="345732"/>
                  </a:lnTo>
                  <a:lnTo>
                    <a:pt x="1887766" y="393344"/>
                  </a:lnTo>
                  <a:lnTo>
                    <a:pt x="1877542" y="438937"/>
                  </a:lnTo>
                  <a:lnTo>
                    <a:pt x="1861096" y="481850"/>
                  </a:lnTo>
                  <a:lnTo>
                    <a:pt x="1838960" y="521589"/>
                  </a:lnTo>
                  <a:lnTo>
                    <a:pt x="1811629" y="557644"/>
                  </a:lnTo>
                  <a:lnTo>
                    <a:pt x="1779600" y="589534"/>
                  </a:lnTo>
                  <a:lnTo>
                    <a:pt x="1743367" y="616737"/>
                  </a:lnTo>
                  <a:lnTo>
                    <a:pt x="1703451" y="638771"/>
                  </a:lnTo>
                  <a:lnTo>
                    <a:pt x="1660347" y="655129"/>
                  </a:lnTo>
                  <a:lnTo>
                    <a:pt x="1614563" y="665314"/>
                  </a:lnTo>
                  <a:lnTo>
                    <a:pt x="1566583" y="668820"/>
                  </a:lnTo>
                  <a:lnTo>
                    <a:pt x="1518818" y="665314"/>
                  </a:lnTo>
                  <a:lnTo>
                    <a:pt x="1473225" y="655129"/>
                  </a:lnTo>
                  <a:lnTo>
                    <a:pt x="1430299" y="638771"/>
                  </a:lnTo>
                  <a:lnTo>
                    <a:pt x="1390561" y="616737"/>
                  </a:lnTo>
                  <a:lnTo>
                    <a:pt x="1354505" y="589534"/>
                  </a:lnTo>
                  <a:lnTo>
                    <a:pt x="1322616" y="557644"/>
                  </a:lnTo>
                  <a:lnTo>
                    <a:pt x="1295412" y="521589"/>
                  </a:lnTo>
                  <a:lnTo>
                    <a:pt x="1273378" y="481850"/>
                  </a:lnTo>
                  <a:lnTo>
                    <a:pt x="1257020" y="438937"/>
                  </a:lnTo>
                  <a:lnTo>
                    <a:pt x="1246835" y="393344"/>
                  </a:lnTo>
                  <a:lnTo>
                    <a:pt x="1243342" y="345732"/>
                  </a:lnTo>
                  <a:lnTo>
                    <a:pt x="1243342" y="345414"/>
                  </a:lnTo>
                  <a:lnTo>
                    <a:pt x="1246835" y="297446"/>
                  </a:lnTo>
                  <a:lnTo>
                    <a:pt x="1257020" y="251561"/>
                  </a:lnTo>
                  <a:lnTo>
                    <a:pt x="1273378" y="208407"/>
                  </a:lnTo>
                  <a:lnTo>
                    <a:pt x="1295412" y="168478"/>
                  </a:lnTo>
                  <a:lnTo>
                    <a:pt x="1322616" y="132283"/>
                  </a:lnTo>
                  <a:lnTo>
                    <a:pt x="1354505" y="100304"/>
                  </a:lnTo>
                  <a:lnTo>
                    <a:pt x="1390561" y="73025"/>
                  </a:lnTo>
                  <a:lnTo>
                    <a:pt x="1430299" y="50952"/>
                  </a:lnTo>
                  <a:lnTo>
                    <a:pt x="1473225" y="34582"/>
                  </a:lnTo>
                  <a:lnTo>
                    <a:pt x="1518818" y="24396"/>
                  </a:lnTo>
                  <a:lnTo>
                    <a:pt x="1566583" y="20891"/>
                  </a:lnTo>
                  <a:lnTo>
                    <a:pt x="1614563" y="24396"/>
                  </a:lnTo>
                  <a:lnTo>
                    <a:pt x="1660347" y="34582"/>
                  </a:lnTo>
                  <a:lnTo>
                    <a:pt x="1703451" y="50952"/>
                  </a:lnTo>
                  <a:lnTo>
                    <a:pt x="1743367" y="73025"/>
                  </a:lnTo>
                  <a:lnTo>
                    <a:pt x="1779600" y="100304"/>
                  </a:lnTo>
                  <a:lnTo>
                    <a:pt x="1811629" y="132283"/>
                  </a:lnTo>
                  <a:lnTo>
                    <a:pt x="1838960" y="168478"/>
                  </a:lnTo>
                  <a:lnTo>
                    <a:pt x="1861096" y="208407"/>
                  </a:lnTo>
                  <a:lnTo>
                    <a:pt x="1877542" y="251561"/>
                  </a:lnTo>
                  <a:lnTo>
                    <a:pt x="1887766" y="297446"/>
                  </a:lnTo>
                  <a:lnTo>
                    <a:pt x="1891284" y="345414"/>
                  </a:lnTo>
                  <a:lnTo>
                    <a:pt x="1891284" y="225285"/>
                  </a:lnTo>
                  <a:lnTo>
                    <a:pt x="1876132" y="188709"/>
                  </a:lnTo>
                  <a:lnTo>
                    <a:pt x="1847811" y="142557"/>
                  </a:lnTo>
                  <a:lnTo>
                    <a:pt x="1812086" y="100799"/>
                  </a:lnTo>
                  <a:lnTo>
                    <a:pt x="1770672" y="65151"/>
                  </a:lnTo>
                  <a:lnTo>
                    <a:pt x="1724685" y="37007"/>
                  </a:lnTo>
                  <a:lnTo>
                    <a:pt x="1685366" y="20891"/>
                  </a:lnTo>
                  <a:lnTo>
                    <a:pt x="1674939" y="16611"/>
                  </a:lnTo>
                  <a:lnTo>
                    <a:pt x="1622209" y="4191"/>
                  </a:lnTo>
                  <a:lnTo>
                    <a:pt x="1567307" y="0"/>
                  </a:lnTo>
                  <a:lnTo>
                    <a:pt x="1513116" y="4191"/>
                  </a:lnTo>
                  <a:lnTo>
                    <a:pt x="1460817" y="16611"/>
                  </a:lnTo>
                  <a:lnTo>
                    <a:pt x="1411287" y="37007"/>
                  </a:lnTo>
                  <a:lnTo>
                    <a:pt x="1365377" y="65151"/>
                  </a:lnTo>
                  <a:lnTo>
                    <a:pt x="1323962" y="100799"/>
                  </a:lnTo>
                  <a:lnTo>
                    <a:pt x="1288249" y="142557"/>
                  </a:lnTo>
                  <a:lnTo>
                    <a:pt x="1259928" y="188709"/>
                  </a:lnTo>
                  <a:lnTo>
                    <a:pt x="1239316" y="238467"/>
                  </a:lnTo>
                  <a:lnTo>
                    <a:pt x="1226718" y="291020"/>
                  </a:lnTo>
                  <a:lnTo>
                    <a:pt x="1222451" y="345414"/>
                  </a:lnTo>
                  <a:lnTo>
                    <a:pt x="1222451" y="345732"/>
                  </a:lnTo>
                  <a:lnTo>
                    <a:pt x="1226718" y="399770"/>
                  </a:lnTo>
                  <a:lnTo>
                    <a:pt x="1239316" y="452056"/>
                  </a:lnTo>
                  <a:lnTo>
                    <a:pt x="1259928" y="501586"/>
                  </a:lnTo>
                  <a:lnTo>
                    <a:pt x="1288249" y="547497"/>
                  </a:lnTo>
                  <a:lnTo>
                    <a:pt x="1323962" y="588911"/>
                  </a:lnTo>
                  <a:lnTo>
                    <a:pt x="1365377" y="624890"/>
                  </a:lnTo>
                  <a:lnTo>
                    <a:pt x="1411287" y="653249"/>
                  </a:lnTo>
                  <a:lnTo>
                    <a:pt x="1460817" y="673760"/>
                  </a:lnTo>
                  <a:lnTo>
                    <a:pt x="1511338" y="685800"/>
                  </a:lnTo>
                  <a:lnTo>
                    <a:pt x="1621917" y="685800"/>
                  </a:lnTo>
                  <a:lnTo>
                    <a:pt x="1687398" y="668820"/>
                  </a:lnTo>
                  <a:lnTo>
                    <a:pt x="1740471" y="644664"/>
                  </a:lnTo>
                  <a:lnTo>
                    <a:pt x="1777911" y="619417"/>
                  </a:lnTo>
                  <a:lnTo>
                    <a:pt x="1812086" y="588911"/>
                  </a:lnTo>
                  <a:lnTo>
                    <a:pt x="1847811" y="547497"/>
                  </a:lnTo>
                  <a:lnTo>
                    <a:pt x="1876132" y="501586"/>
                  </a:lnTo>
                  <a:lnTo>
                    <a:pt x="1896745" y="452056"/>
                  </a:lnTo>
                  <a:lnTo>
                    <a:pt x="1909330" y="399770"/>
                  </a:lnTo>
                  <a:lnTo>
                    <a:pt x="1913585" y="345732"/>
                  </a:lnTo>
                  <a:lnTo>
                    <a:pt x="1913585" y="345414"/>
                  </a:lnTo>
                  <a:close/>
                </a:path>
              </a:pathLst>
            </a:custGeom>
            <a:solidFill>
              <a:srgbClr val="F8FAF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17" name="object 1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030944" y="5781573"/>
              <a:ext cx="257022" cy="272148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10020959" y="5595112"/>
              <a:ext cx="691515" cy="685800"/>
            </a:xfrm>
            <a:custGeom>
              <a:avLst/>
              <a:gdLst/>
              <a:ahLst/>
              <a:cxnLst/>
              <a:rect l="l" t="t" r="r" b="b"/>
              <a:pathLst>
                <a:path w="691515" h="685800">
                  <a:moveTo>
                    <a:pt x="344855" y="0"/>
                  </a:moveTo>
                  <a:lnTo>
                    <a:pt x="290660" y="4193"/>
                  </a:lnTo>
                  <a:lnTo>
                    <a:pt x="238362" y="16612"/>
                  </a:lnTo>
                  <a:lnTo>
                    <a:pt x="188828" y="37013"/>
                  </a:lnTo>
                  <a:lnTo>
                    <a:pt x="142923" y="65157"/>
                  </a:lnTo>
                  <a:lnTo>
                    <a:pt x="101511" y="100799"/>
                  </a:lnTo>
                  <a:lnTo>
                    <a:pt x="65794" y="142563"/>
                  </a:lnTo>
                  <a:lnTo>
                    <a:pt x="37474" y="188718"/>
                  </a:lnTo>
                  <a:lnTo>
                    <a:pt x="16862" y="238468"/>
                  </a:lnTo>
                  <a:lnTo>
                    <a:pt x="4267" y="291020"/>
                  </a:lnTo>
                  <a:lnTo>
                    <a:pt x="0" y="345579"/>
                  </a:lnTo>
                  <a:lnTo>
                    <a:pt x="4267" y="399773"/>
                  </a:lnTo>
                  <a:lnTo>
                    <a:pt x="16862" y="452068"/>
                  </a:lnTo>
                  <a:lnTo>
                    <a:pt x="37474" y="501598"/>
                  </a:lnTo>
                  <a:lnTo>
                    <a:pt x="65794" y="547500"/>
                  </a:lnTo>
                  <a:lnTo>
                    <a:pt x="101511" y="588911"/>
                  </a:lnTo>
                  <a:lnTo>
                    <a:pt x="142923" y="624901"/>
                  </a:lnTo>
                  <a:lnTo>
                    <a:pt x="188828" y="653255"/>
                  </a:lnTo>
                  <a:lnTo>
                    <a:pt x="238362" y="673765"/>
                  </a:lnTo>
                  <a:lnTo>
                    <a:pt x="288881" y="685799"/>
                  </a:lnTo>
                  <a:lnTo>
                    <a:pt x="399459" y="685799"/>
                  </a:lnTo>
                  <a:lnTo>
                    <a:pt x="435198" y="678822"/>
                  </a:lnTo>
                  <a:lnTo>
                    <a:pt x="464944" y="668820"/>
                  </a:lnTo>
                  <a:lnTo>
                    <a:pt x="344855" y="668820"/>
                  </a:lnTo>
                  <a:lnTo>
                    <a:pt x="297082" y="665315"/>
                  </a:lnTo>
                  <a:lnTo>
                    <a:pt x="251488" y="655135"/>
                  </a:lnTo>
                  <a:lnTo>
                    <a:pt x="208571" y="638779"/>
                  </a:lnTo>
                  <a:lnTo>
                    <a:pt x="168831" y="616748"/>
                  </a:lnTo>
                  <a:lnTo>
                    <a:pt x="132769" y="589540"/>
                  </a:lnTo>
                  <a:lnTo>
                    <a:pt x="100883" y="557655"/>
                  </a:lnTo>
                  <a:lnTo>
                    <a:pt x="73675" y="521594"/>
                  </a:lnTo>
                  <a:lnTo>
                    <a:pt x="51643" y="481856"/>
                  </a:lnTo>
                  <a:lnTo>
                    <a:pt x="35287" y="438941"/>
                  </a:lnTo>
                  <a:lnTo>
                    <a:pt x="25107" y="393349"/>
                  </a:lnTo>
                  <a:lnTo>
                    <a:pt x="21602" y="345579"/>
                  </a:lnTo>
                  <a:lnTo>
                    <a:pt x="25107" y="297449"/>
                  </a:lnTo>
                  <a:lnTo>
                    <a:pt x="35287" y="251562"/>
                  </a:lnTo>
                  <a:lnTo>
                    <a:pt x="51643" y="208411"/>
                  </a:lnTo>
                  <a:lnTo>
                    <a:pt x="73675" y="168490"/>
                  </a:lnTo>
                  <a:lnTo>
                    <a:pt x="100883" y="132290"/>
                  </a:lnTo>
                  <a:lnTo>
                    <a:pt x="132769" y="100307"/>
                  </a:lnTo>
                  <a:lnTo>
                    <a:pt x="168831" y="73033"/>
                  </a:lnTo>
                  <a:lnTo>
                    <a:pt x="208571" y="50961"/>
                  </a:lnTo>
                  <a:lnTo>
                    <a:pt x="251488" y="34584"/>
                  </a:lnTo>
                  <a:lnTo>
                    <a:pt x="297082" y="24396"/>
                  </a:lnTo>
                  <a:lnTo>
                    <a:pt x="344855" y="20891"/>
                  </a:lnTo>
                  <a:lnTo>
                    <a:pt x="462918" y="20891"/>
                  </a:lnTo>
                  <a:lnTo>
                    <a:pt x="452482" y="16612"/>
                  </a:lnTo>
                  <a:lnTo>
                    <a:pt x="399757" y="4193"/>
                  </a:lnTo>
                  <a:lnTo>
                    <a:pt x="344855" y="0"/>
                  </a:lnTo>
                  <a:close/>
                </a:path>
                <a:path w="691515" h="685800">
                  <a:moveTo>
                    <a:pt x="462918" y="20891"/>
                  </a:moveTo>
                  <a:lnTo>
                    <a:pt x="344855" y="20891"/>
                  </a:lnTo>
                  <a:lnTo>
                    <a:pt x="392988" y="24396"/>
                  </a:lnTo>
                  <a:lnTo>
                    <a:pt x="438878" y="34584"/>
                  </a:lnTo>
                  <a:lnTo>
                    <a:pt x="482031" y="50961"/>
                  </a:lnTo>
                  <a:lnTo>
                    <a:pt x="521954" y="73033"/>
                  </a:lnTo>
                  <a:lnTo>
                    <a:pt x="558155" y="100307"/>
                  </a:lnTo>
                  <a:lnTo>
                    <a:pt x="590139" y="132290"/>
                  </a:lnTo>
                  <a:lnTo>
                    <a:pt x="617414" y="168490"/>
                  </a:lnTo>
                  <a:lnTo>
                    <a:pt x="639486" y="208411"/>
                  </a:lnTo>
                  <a:lnTo>
                    <a:pt x="655863" y="251562"/>
                  </a:lnTo>
                  <a:lnTo>
                    <a:pt x="666051" y="297449"/>
                  </a:lnTo>
                  <a:lnTo>
                    <a:pt x="669556" y="345579"/>
                  </a:lnTo>
                  <a:lnTo>
                    <a:pt x="666018" y="393349"/>
                  </a:lnTo>
                  <a:lnTo>
                    <a:pt x="655746" y="438941"/>
                  </a:lnTo>
                  <a:lnTo>
                    <a:pt x="639251" y="481856"/>
                  </a:lnTo>
                  <a:lnTo>
                    <a:pt x="617048" y="521594"/>
                  </a:lnTo>
                  <a:lnTo>
                    <a:pt x="589649" y="557655"/>
                  </a:lnTo>
                  <a:lnTo>
                    <a:pt x="557567" y="589540"/>
                  </a:lnTo>
                  <a:lnTo>
                    <a:pt x="521315" y="616748"/>
                  </a:lnTo>
                  <a:lnTo>
                    <a:pt x="481404" y="638779"/>
                  </a:lnTo>
                  <a:lnTo>
                    <a:pt x="438349" y="655135"/>
                  </a:lnTo>
                  <a:lnTo>
                    <a:pt x="392662" y="665315"/>
                  </a:lnTo>
                  <a:lnTo>
                    <a:pt x="344855" y="668820"/>
                  </a:lnTo>
                  <a:lnTo>
                    <a:pt x="464944" y="668820"/>
                  </a:lnTo>
                  <a:lnTo>
                    <a:pt x="518020" y="644665"/>
                  </a:lnTo>
                  <a:lnTo>
                    <a:pt x="555459" y="619427"/>
                  </a:lnTo>
                  <a:lnTo>
                    <a:pt x="589635" y="588911"/>
                  </a:lnTo>
                  <a:lnTo>
                    <a:pt x="625353" y="547500"/>
                  </a:lnTo>
                  <a:lnTo>
                    <a:pt x="653676" y="501598"/>
                  </a:lnTo>
                  <a:lnTo>
                    <a:pt x="674292" y="452068"/>
                  </a:lnTo>
                  <a:lnTo>
                    <a:pt x="686890" y="399773"/>
                  </a:lnTo>
                  <a:lnTo>
                    <a:pt x="691159" y="345579"/>
                  </a:lnTo>
                  <a:lnTo>
                    <a:pt x="686890" y="291020"/>
                  </a:lnTo>
                  <a:lnTo>
                    <a:pt x="674292" y="238468"/>
                  </a:lnTo>
                  <a:lnTo>
                    <a:pt x="653676" y="188718"/>
                  </a:lnTo>
                  <a:lnTo>
                    <a:pt x="625353" y="142563"/>
                  </a:lnTo>
                  <a:lnTo>
                    <a:pt x="589635" y="100799"/>
                  </a:lnTo>
                  <a:lnTo>
                    <a:pt x="548217" y="65157"/>
                  </a:lnTo>
                  <a:lnTo>
                    <a:pt x="502234" y="37013"/>
                  </a:lnTo>
                  <a:lnTo>
                    <a:pt x="462918" y="20891"/>
                  </a:lnTo>
                  <a:close/>
                </a:path>
              </a:pathLst>
            </a:custGeom>
            <a:solidFill>
              <a:srgbClr val="F8FAF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180066" y="5873013"/>
              <a:ext cx="95034" cy="24117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165664" y="5741263"/>
              <a:ext cx="109435" cy="109435"/>
            </a:xfrm>
            <a:prstGeom prst="rect">
              <a:avLst/>
            </a:prstGeom>
          </p:spPr>
        </p:pic>
      </p:grpSp>
      <p:sp>
        <p:nvSpPr>
          <p:cNvPr id="22" name="object 22"/>
          <p:cNvSpPr txBox="1">
            <a:spLocks noGrp="1"/>
          </p:cNvSpPr>
          <p:nvPr>
            <p:ph type="title"/>
          </p:nvPr>
        </p:nvSpPr>
        <p:spPr>
          <a:xfrm>
            <a:off x="5737031" y="521241"/>
            <a:ext cx="86868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8000" dirty="0">
                <a:solidFill>
                  <a:srgbClr val="FF0000"/>
                </a:solidFill>
                <a:latin typeface="Algerian" panose="04020705040A02060702" pitchFamily="82" charset="0"/>
              </a:rPr>
              <a:t>   </a:t>
            </a:r>
            <a:r>
              <a:rPr lang="en-US" sz="8000" dirty="0">
                <a:solidFill>
                  <a:schemeClr val="tx1"/>
                </a:solidFill>
                <a:latin typeface="Algerian" panose="04020705040A02060702" pitchFamily="82" charset="0"/>
              </a:rPr>
              <a:t>GRAPH</a:t>
            </a:r>
            <a:endParaRPr sz="8000" dirty="0">
              <a:solidFill>
                <a:schemeClr val="tx1">
                  <a:lumMod val="85000"/>
                  <a:lumOff val="15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188414" y="3724031"/>
            <a:ext cx="3913504" cy="36997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lang="en-US" sz="2300" b="1" spc="135" dirty="0">
                <a:solidFill>
                  <a:srgbClr val="262425"/>
                </a:solidFill>
                <a:latin typeface="Trebuchet MS"/>
                <a:cs typeface="Trebuchet MS"/>
              </a:rPr>
              <a:t>]</a:t>
            </a:r>
            <a:endParaRPr sz="2300" dirty="0">
              <a:latin typeface="Trebuchet MS"/>
              <a:cs typeface="Trebuchet M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6BDCB99-E1F4-C26C-EAC1-F4CF2410DA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1984" y="1765171"/>
            <a:ext cx="12167197" cy="779856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DAE635-5C2C-96DC-6657-F80EF67C2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6550" y="3252473"/>
            <a:ext cx="16470630" cy="1477328"/>
          </a:xfrm>
        </p:spPr>
        <p:txBody>
          <a:bodyPr/>
          <a:lstStyle/>
          <a:p>
            <a:r>
              <a:rPr lang="en-US" sz="9600" b="1" dirty="0">
                <a:latin typeface="Algerian" panose="04020705040A02060702" pitchFamily="82" charset="0"/>
              </a:rPr>
              <a:t>     THANK  YOU</a:t>
            </a:r>
            <a:endParaRPr lang="en-IN" sz="9600" b="1" dirty="0">
              <a:latin typeface="Algerian" panose="04020705040A02060702" pitchFamily="82" charset="0"/>
            </a:endParaRPr>
          </a:p>
        </p:txBody>
      </p:sp>
      <p:grpSp>
        <p:nvGrpSpPr>
          <p:cNvPr id="6" name="object 3">
            <a:extLst>
              <a:ext uri="{FF2B5EF4-FFF2-40B4-BE49-F238E27FC236}">
                <a16:creationId xmlns:a16="http://schemas.microsoft.com/office/drawing/2014/main" id="{C5ECF216-13FF-D2B4-C796-E34BE89F6BBF}"/>
              </a:ext>
            </a:extLst>
          </p:cNvPr>
          <p:cNvGrpSpPr/>
          <p:nvPr/>
        </p:nvGrpSpPr>
        <p:grpSpPr>
          <a:xfrm>
            <a:off x="12700" y="47753"/>
            <a:ext cx="18288125" cy="10287356"/>
            <a:chOff x="0" y="0"/>
            <a:chExt cx="18288125" cy="10287356"/>
          </a:xfrm>
        </p:grpSpPr>
        <p:sp>
          <p:nvSpPr>
            <p:cNvPr id="7" name="object 4">
              <a:extLst>
                <a:ext uri="{FF2B5EF4-FFF2-40B4-BE49-F238E27FC236}">
                  <a16:creationId xmlns:a16="http://schemas.microsoft.com/office/drawing/2014/main" id="{90C37A4F-4BE5-4202-6A0A-7A63407E52F0}"/>
                </a:ext>
              </a:extLst>
            </p:cNvPr>
            <p:cNvSpPr/>
            <p:nvPr/>
          </p:nvSpPr>
          <p:spPr>
            <a:xfrm>
              <a:off x="0" y="9739299"/>
              <a:ext cx="18288000" cy="1905"/>
            </a:xfrm>
            <a:custGeom>
              <a:avLst/>
              <a:gdLst/>
              <a:ahLst/>
              <a:cxnLst/>
              <a:rect l="l" t="t" r="r" b="b"/>
              <a:pathLst>
                <a:path w="18288000" h="1904">
                  <a:moveTo>
                    <a:pt x="18287999" y="1437"/>
                  </a:moveTo>
                  <a:lnTo>
                    <a:pt x="0" y="0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5">
              <a:extLst>
                <a:ext uri="{FF2B5EF4-FFF2-40B4-BE49-F238E27FC236}">
                  <a16:creationId xmlns:a16="http://schemas.microsoft.com/office/drawing/2014/main" id="{CBC82761-DF50-E166-9BBB-93710FC1AB79}"/>
                </a:ext>
              </a:extLst>
            </p:cNvPr>
            <p:cNvSpPr/>
            <p:nvPr/>
          </p:nvSpPr>
          <p:spPr>
            <a:xfrm>
              <a:off x="1069966" y="0"/>
              <a:ext cx="4114165" cy="10287000"/>
            </a:xfrm>
            <a:custGeom>
              <a:avLst/>
              <a:gdLst/>
              <a:ahLst/>
              <a:cxnLst/>
              <a:rect l="l" t="t" r="r" b="b"/>
              <a:pathLst>
                <a:path w="4114165" h="10287000">
                  <a:moveTo>
                    <a:pt x="3237769" y="0"/>
                  </a:moveTo>
                  <a:lnTo>
                    <a:pt x="3337771" y="196532"/>
                  </a:lnTo>
                  <a:lnTo>
                    <a:pt x="3420575" y="370763"/>
                  </a:lnTo>
                  <a:lnTo>
                    <a:pt x="3498337" y="546455"/>
                  </a:lnTo>
                  <a:lnTo>
                    <a:pt x="3572492" y="723569"/>
                  </a:lnTo>
                  <a:lnTo>
                    <a:pt x="3641606" y="903566"/>
                  </a:lnTo>
                  <a:lnTo>
                    <a:pt x="3705690" y="1084287"/>
                  </a:lnTo>
                  <a:lnTo>
                    <a:pt x="3765443" y="1267167"/>
                  </a:lnTo>
                  <a:lnTo>
                    <a:pt x="3820891" y="1451483"/>
                  </a:lnTo>
                  <a:lnTo>
                    <a:pt x="3871285" y="1637245"/>
                  </a:lnTo>
                  <a:lnTo>
                    <a:pt x="3917373" y="1823720"/>
                  </a:lnTo>
                  <a:lnTo>
                    <a:pt x="3958407" y="2011641"/>
                  </a:lnTo>
                  <a:lnTo>
                    <a:pt x="3994411" y="2200274"/>
                  </a:lnTo>
                  <a:lnTo>
                    <a:pt x="4026085" y="2390355"/>
                  </a:lnTo>
                  <a:lnTo>
                    <a:pt x="4052730" y="2580436"/>
                  </a:lnTo>
                  <a:lnTo>
                    <a:pt x="4075044" y="2771228"/>
                  </a:lnTo>
                  <a:lnTo>
                    <a:pt x="4091605" y="2962744"/>
                  </a:lnTo>
                  <a:lnTo>
                    <a:pt x="4103847" y="3154984"/>
                  </a:lnTo>
                  <a:lnTo>
                    <a:pt x="4111772" y="3347224"/>
                  </a:lnTo>
                  <a:lnTo>
                    <a:pt x="4113931" y="3539464"/>
                  </a:lnTo>
                  <a:lnTo>
                    <a:pt x="4111772" y="3731704"/>
                  </a:lnTo>
                  <a:lnTo>
                    <a:pt x="4103847" y="3923944"/>
                  </a:lnTo>
                  <a:lnTo>
                    <a:pt x="4092328" y="4116184"/>
                  </a:lnTo>
                  <a:lnTo>
                    <a:pt x="4075044" y="4307700"/>
                  </a:lnTo>
                  <a:lnTo>
                    <a:pt x="4053441" y="4498504"/>
                  </a:lnTo>
                  <a:lnTo>
                    <a:pt x="4026085" y="4688585"/>
                  </a:lnTo>
                  <a:lnTo>
                    <a:pt x="3995135" y="4878654"/>
                  </a:lnTo>
                  <a:lnTo>
                    <a:pt x="3958407" y="5067299"/>
                  </a:lnTo>
                  <a:lnTo>
                    <a:pt x="3917373" y="5255208"/>
                  </a:lnTo>
                  <a:lnTo>
                    <a:pt x="3871285" y="5441695"/>
                  </a:lnTo>
                  <a:lnTo>
                    <a:pt x="3820891" y="5627445"/>
                  </a:lnTo>
                  <a:lnTo>
                    <a:pt x="3766167" y="5811773"/>
                  </a:lnTo>
                  <a:lnTo>
                    <a:pt x="3705690" y="5994653"/>
                  </a:lnTo>
                  <a:lnTo>
                    <a:pt x="3641606" y="6175362"/>
                  </a:lnTo>
                  <a:lnTo>
                    <a:pt x="3572492" y="6355359"/>
                  </a:lnTo>
                  <a:lnTo>
                    <a:pt x="3499048" y="6532485"/>
                  </a:lnTo>
                  <a:lnTo>
                    <a:pt x="3420575" y="6708888"/>
                  </a:lnTo>
                  <a:lnTo>
                    <a:pt x="3338495" y="6882409"/>
                  </a:lnTo>
                  <a:lnTo>
                    <a:pt x="3251373" y="7053757"/>
                  </a:lnTo>
                  <a:lnTo>
                    <a:pt x="3159933" y="7222959"/>
                  </a:lnTo>
                  <a:lnTo>
                    <a:pt x="3064899" y="7390002"/>
                  </a:lnTo>
                  <a:lnTo>
                    <a:pt x="2964823" y="7554874"/>
                  </a:lnTo>
                  <a:lnTo>
                    <a:pt x="2861140" y="7716151"/>
                  </a:lnTo>
                  <a:lnTo>
                    <a:pt x="2753863" y="7875993"/>
                  </a:lnTo>
                  <a:lnTo>
                    <a:pt x="2641544" y="8032241"/>
                  </a:lnTo>
                  <a:lnTo>
                    <a:pt x="2525618" y="8185594"/>
                  </a:lnTo>
                  <a:lnTo>
                    <a:pt x="2406099" y="8336076"/>
                  </a:lnTo>
                  <a:lnTo>
                    <a:pt x="2282985" y="8483675"/>
                  </a:lnTo>
                  <a:lnTo>
                    <a:pt x="2155540" y="8628392"/>
                  </a:lnTo>
                  <a:lnTo>
                    <a:pt x="2025226" y="8768790"/>
                  </a:lnTo>
                  <a:lnTo>
                    <a:pt x="1890580" y="8907030"/>
                  </a:lnTo>
                  <a:lnTo>
                    <a:pt x="1753065" y="9040949"/>
                  </a:lnTo>
                  <a:lnTo>
                    <a:pt x="1611942" y="9171986"/>
                  </a:lnTo>
                  <a:lnTo>
                    <a:pt x="1467950" y="9298704"/>
                  </a:lnTo>
                  <a:lnTo>
                    <a:pt x="1320350" y="9422544"/>
                  </a:lnTo>
                  <a:lnTo>
                    <a:pt x="1169868" y="9542063"/>
                  </a:lnTo>
                  <a:lnTo>
                    <a:pt x="1016503" y="9657985"/>
                  </a:lnTo>
                  <a:lnTo>
                    <a:pt x="859544" y="9769581"/>
                  </a:lnTo>
                  <a:lnTo>
                    <a:pt x="700438" y="9877580"/>
                  </a:lnTo>
                  <a:lnTo>
                    <a:pt x="538437" y="9981259"/>
                  </a:lnTo>
                  <a:lnTo>
                    <a:pt x="374277" y="10080621"/>
                  </a:lnTo>
                  <a:lnTo>
                    <a:pt x="207234" y="10176378"/>
                  </a:lnTo>
                  <a:lnTo>
                    <a:pt x="38038" y="10267818"/>
                  </a:lnTo>
                  <a:lnTo>
                    <a:pt x="0" y="10286997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6">
              <a:extLst>
                <a:ext uri="{FF2B5EF4-FFF2-40B4-BE49-F238E27FC236}">
                  <a16:creationId xmlns:a16="http://schemas.microsoft.com/office/drawing/2014/main" id="{CBA3F511-5AEB-39EF-E12E-E2C1C6D7E808}"/>
                </a:ext>
              </a:extLst>
            </p:cNvPr>
            <p:cNvSpPr/>
            <p:nvPr/>
          </p:nvSpPr>
          <p:spPr>
            <a:xfrm>
              <a:off x="0" y="0"/>
              <a:ext cx="2399030" cy="7698740"/>
            </a:xfrm>
            <a:custGeom>
              <a:avLst/>
              <a:gdLst/>
              <a:ahLst/>
              <a:cxnLst/>
              <a:rect l="l" t="t" r="r" b="b"/>
              <a:pathLst>
                <a:path w="2399030" h="7698740">
                  <a:moveTo>
                    <a:pt x="841333" y="0"/>
                  </a:moveTo>
                  <a:lnTo>
                    <a:pt x="0" y="0"/>
                  </a:lnTo>
                  <a:lnTo>
                    <a:pt x="0" y="7698346"/>
                  </a:lnTo>
                  <a:lnTo>
                    <a:pt x="136009" y="7617523"/>
                  </a:lnTo>
                  <a:lnTo>
                    <a:pt x="238249" y="7552003"/>
                  </a:lnTo>
                  <a:lnTo>
                    <a:pt x="339050" y="7483601"/>
                  </a:lnTo>
                  <a:lnTo>
                    <a:pt x="437688" y="7412316"/>
                  </a:lnTo>
                  <a:lnTo>
                    <a:pt x="534888" y="7339596"/>
                  </a:lnTo>
                  <a:lnTo>
                    <a:pt x="630643" y="7264006"/>
                  </a:lnTo>
                  <a:lnTo>
                    <a:pt x="723527" y="7185520"/>
                  </a:lnTo>
                  <a:lnTo>
                    <a:pt x="814962" y="7104887"/>
                  </a:lnTo>
                  <a:lnTo>
                    <a:pt x="904245" y="7022083"/>
                  </a:lnTo>
                  <a:lnTo>
                    <a:pt x="991364" y="6937120"/>
                  </a:lnTo>
                  <a:lnTo>
                    <a:pt x="1076324" y="6850011"/>
                  </a:lnTo>
                  <a:lnTo>
                    <a:pt x="1159122" y="6760717"/>
                  </a:lnTo>
                  <a:lnTo>
                    <a:pt x="1239762" y="6670001"/>
                  </a:lnTo>
                  <a:lnTo>
                    <a:pt x="1317523" y="6576402"/>
                  </a:lnTo>
                  <a:lnTo>
                    <a:pt x="1393126" y="6481368"/>
                  </a:lnTo>
                  <a:lnTo>
                    <a:pt x="1466557" y="6384162"/>
                  </a:lnTo>
                  <a:lnTo>
                    <a:pt x="1537119" y="6284810"/>
                  </a:lnTo>
                  <a:lnTo>
                    <a:pt x="1605521" y="6184010"/>
                  </a:lnTo>
                  <a:lnTo>
                    <a:pt x="1671040" y="6081775"/>
                  </a:lnTo>
                  <a:lnTo>
                    <a:pt x="1734400" y="5977369"/>
                  </a:lnTo>
                  <a:lnTo>
                    <a:pt x="1794878" y="5872251"/>
                  </a:lnTo>
                  <a:lnTo>
                    <a:pt x="1852472" y="5764974"/>
                  </a:lnTo>
                  <a:lnTo>
                    <a:pt x="1907197" y="5656249"/>
                  </a:lnTo>
                  <a:lnTo>
                    <a:pt x="1959762" y="5546089"/>
                  </a:lnTo>
                  <a:lnTo>
                    <a:pt x="2008720" y="5435218"/>
                  </a:lnTo>
                  <a:lnTo>
                    <a:pt x="2055520" y="5322900"/>
                  </a:lnTo>
                  <a:lnTo>
                    <a:pt x="2099436" y="5209133"/>
                  </a:lnTo>
                  <a:lnTo>
                    <a:pt x="2139759" y="5094655"/>
                  </a:lnTo>
                  <a:lnTo>
                    <a:pt x="2177910" y="4978730"/>
                  </a:lnTo>
                  <a:lnTo>
                    <a:pt x="2213190" y="4862093"/>
                  </a:lnTo>
                  <a:lnTo>
                    <a:pt x="2244877" y="4744732"/>
                  </a:lnTo>
                  <a:lnTo>
                    <a:pt x="2273680" y="4626660"/>
                  </a:lnTo>
                  <a:lnTo>
                    <a:pt x="2299588" y="4507864"/>
                  </a:lnTo>
                  <a:lnTo>
                    <a:pt x="2322639" y="4388345"/>
                  </a:lnTo>
                  <a:lnTo>
                    <a:pt x="2342794" y="4268101"/>
                  </a:lnTo>
                  <a:lnTo>
                    <a:pt x="2360078" y="4147858"/>
                  </a:lnTo>
                  <a:lnTo>
                    <a:pt x="2373756" y="4026903"/>
                  </a:lnTo>
                  <a:lnTo>
                    <a:pt x="2384551" y="3905948"/>
                  </a:lnTo>
                  <a:lnTo>
                    <a:pt x="2391752" y="3784269"/>
                  </a:lnTo>
                  <a:lnTo>
                    <a:pt x="2396794" y="3662591"/>
                  </a:lnTo>
                  <a:lnTo>
                    <a:pt x="2398242" y="3540912"/>
                  </a:lnTo>
                  <a:lnTo>
                    <a:pt x="2398953" y="3540912"/>
                  </a:lnTo>
                  <a:lnTo>
                    <a:pt x="2397505" y="3419233"/>
                  </a:lnTo>
                  <a:lnTo>
                    <a:pt x="2392476" y="3297542"/>
                  </a:lnTo>
                  <a:lnTo>
                    <a:pt x="2385275" y="3175876"/>
                  </a:lnTo>
                  <a:lnTo>
                    <a:pt x="2374468" y="3054908"/>
                  </a:lnTo>
                  <a:lnTo>
                    <a:pt x="2360790" y="2933953"/>
                  </a:lnTo>
                  <a:lnTo>
                    <a:pt x="2343518" y="2813710"/>
                  </a:lnTo>
                  <a:lnTo>
                    <a:pt x="2323350" y="2693479"/>
                  </a:lnTo>
                  <a:lnTo>
                    <a:pt x="2300312" y="2573959"/>
                  </a:lnTo>
                  <a:lnTo>
                    <a:pt x="2274392" y="2455151"/>
                  </a:lnTo>
                  <a:lnTo>
                    <a:pt x="2245588" y="2337079"/>
                  </a:lnTo>
                  <a:lnTo>
                    <a:pt x="2213914" y="2219718"/>
                  </a:lnTo>
                  <a:lnTo>
                    <a:pt x="2178634" y="2103081"/>
                  </a:lnTo>
                  <a:lnTo>
                    <a:pt x="2140470" y="1987156"/>
                  </a:lnTo>
                  <a:lnTo>
                    <a:pt x="2100160" y="1872678"/>
                  </a:lnTo>
                  <a:lnTo>
                    <a:pt x="2056231" y="1758911"/>
                  </a:lnTo>
                  <a:lnTo>
                    <a:pt x="2009431" y="1646605"/>
                  </a:lnTo>
                  <a:lnTo>
                    <a:pt x="1960473" y="1534998"/>
                  </a:lnTo>
                  <a:lnTo>
                    <a:pt x="1907920" y="1425562"/>
                  </a:lnTo>
                  <a:lnTo>
                    <a:pt x="1853196" y="1316850"/>
                  </a:lnTo>
                  <a:lnTo>
                    <a:pt x="1795602" y="1209560"/>
                  </a:lnTo>
                  <a:lnTo>
                    <a:pt x="1735112" y="1103718"/>
                  </a:lnTo>
                  <a:lnTo>
                    <a:pt x="1671764" y="1000048"/>
                  </a:lnTo>
                  <a:lnTo>
                    <a:pt x="1606232" y="897089"/>
                  </a:lnTo>
                  <a:lnTo>
                    <a:pt x="1537842" y="796290"/>
                  </a:lnTo>
                  <a:lnTo>
                    <a:pt x="1467281" y="697649"/>
                  </a:lnTo>
                  <a:lnTo>
                    <a:pt x="1393837" y="600456"/>
                  </a:lnTo>
                  <a:lnTo>
                    <a:pt x="1318234" y="505409"/>
                  </a:lnTo>
                  <a:lnTo>
                    <a:pt x="1239762" y="411810"/>
                  </a:lnTo>
                  <a:lnTo>
                    <a:pt x="1159842" y="320370"/>
                  </a:lnTo>
                  <a:lnTo>
                    <a:pt x="1077043" y="231089"/>
                  </a:lnTo>
                  <a:lnTo>
                    <a:pt x="992083" y="143967"/>
                  </a:lnTo>
                  <a:lnTo>
                    <a:pt x="904963" y="59017"/>
                  </a:lnTo>
                  <a:lnTo>
                    <a:pt x="841333" y="0"/>
                  </a:lnTo>
                  <a:close/>
                </a:path>
              </a:pathLst>
            </a:custGeom>
            <a:solidFill>
              <a:srgbClr val="4A86E8">
                <a:alpha val="270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7">
              <a:extLst>
                <a:ext uri="{FF2B5EF4-FFF2-40B4-BE49-F238E27FC236}">
                  <a16:creationId xmlns:a16="http://schemas.microsoft.com/office/drawing/2014/main" id="{9966CE0A-8580-4178-918F-C350E5318CC1}"/>
                </a:ext>
              </a:extLst>
            </p:cNvPr>
            <p:cNvSpPr/>
            <p:nvPr/>
          </p:nvSpPr>
          <p:spPr>
            <a:xfrm>
              <a:off x="0" y="0"/>
              <a:ext cx="2399030" cy="7698740"/>
            </a:xfrm>
            <a:custGeom>
              <a:avLst/>
              <a:gdLst/>
              <a:ahLst/>
              <a:cxnLst/>
              <a:rect l="l" t="t" r="r" b="b"/>
              <a:pathLst>
                <a:path w="2399030" h="7698740">
                  <a:moveTo>
                    <a:pt x="841333" y="0"/>
                  </a:moveTo>
                  <a:lnTo>
                    <a:pt x="904963" y="59017"/>
                  </a:lnTo>
                  <a:lnTo>
                    <a:pt x="992083" y="143967"/>
                  </a:lnTo>
                  <a:lnTo>
                    <a:pt x="1077043" y="231089"/>
                  </a:lnTo>
                  <a:lnTo>
                    <a:pt x="1159842" y="320370"/>
                  </a:lnTo>
                  <a:lnTo>
                    <a:pt x="1239762" y="411810"/>
                  </a:lnTo>
                  <a:lnTo>
                    <a:pt x="1318234" y="505409"/>
                  </a:lnTo>
                  <a:lnTo>
                    <a:pt x="1393837" y="600456"/>
                  </a:lnTo>
                  <a:lnTo>
                    <a:pt x="1467281" y="697649"/>
                  </a:lnTo>
                  <a:lnTo>
                    <a:pt x="1537842" y="796290"/>
                  </a:lnTo>
                  <a:lnTo>
                    <a:pt x="1606232" y="897089"/>
                  </a:lnTo>
                  <a:lnTo>
                    <a:pt x="1671764" y="1000048"/>
                  </a:lnTo>
                  <a:lnTo>
                    <a:pt x="1735111" y="1103718"/>
                  </a:lnTo>
                  <a:lnTo>
                    <a:pt x="1795602" y="1209560"/>
                  </a:lnTo>
                  <a:lnTo>
                    <a:pt x="1853196" y="1316850"/>
                  </a:lnTo>
                  <a:lnTo>
                    <a:pt x="1907920" y="1425562"/>
                  </a:lnTo>
                  <a:lnTo>
                    <a:pt x="1960473" y="1534998"/>
                  </a:lnTo>
                  <a:lnTo>
                    <a:pt x="2009431" y="1646605"/>
                  </a:lnTo>
                  <a:lnTo>
                    <a:pt x="2056231" y="1758911"/>
                  </a:lnTo>
                  <a:lnTo>
                    <a:pt x="2100160" y="1872678"/>
                  </a:lnTo>
                  <a:lnTo>
                    <a:pt x="2140470" y="1987156"/>
                  </a:lnTo>
                  <a:lnTo>
                    <a:pt x="2178634" y="2103081"/>
                  </a:lnTo>
                  <a:lnTo>
                    <a:pt x="2213914" y="2219718"/>
                  </a:lnTo>
                  <a:lnTo>
                    <a:pt x="2245588" y="2337079"/>
                  </a:lnTo>
                  <a:lnTo>
                    <a:pt x="2274392" y="2455151"/>
                  </a:lnTo>
                  <a:lnTo>
                    <a:pt x="2300312" y="2573959"/>
                  </a:lnTo>
                  <a:lnTo>
                    <a:pt x="2323350" y="2693479"/>
                  </a:lnTo>
                  <a:lnTo>
                    <a:pt x="2343518" y="2813710"/>
                  </a:lnTo>
                  <a:lnTo>
                    <a:pt x="2360790" y="2933953"/>
                  </a:lnTo>
                  <a:lnTo>
                    <a:pt x="2374468" y="3054908"/>
                  </a:lnTo>
                  <a:lnTo>
                    <a:pt x="2385275" y="3175876"/>
                  </a:lnTo>
                  <a:lnTo>
                    <a:pt x="2392476" y="3297542"/>
                  </a:lnTo>
                  <a:lnTo>
                    <a:pt x="2397505" y="3419233"/>
                  </a:lnTo>
                  <a:lnTo>
                    <a:pt x="2398953" y="3540912"/>
                  </a:lnTo>
                  <a:lnTo>
                    <a:pt x="2398242" y="3540912"/>
                  </a:lnTo>
                  <a:lnTo>
                    <a:pt x="2396794" y="3662590"/>
                  </a:lnTo>
                  <a:lnTo>
                    <a:pt x="2391752" y="3784269"/>
                  </a:lnTo>
                  <a:lnTo>
                    <a:pt x="2384551" y="3905948"/>
                  </a:lnTo>
                  <a:lnTo>
                    <a:pt x="2373756" y="4026903"/>
                  </a:lnTo>
                  <a:lnTo>
                    <a:pt x="2360078" y="4147857"/>
                  </a:lnTo>
                  <a:lnTo>
                    <a:pt x="2342794" y="4268101"/>
                  </a:lnTo>
                  <a:lnTo>
                    <a:pt x="2322639" y="4388345"/>
                  </a:lnTo>
                  <a:lnTo>
                    <a:pt x="2299588" y="4507864"/>
                  </a:lnTo>
                  <a:lnTo>
                    <a:pt x="2273680" y="4626660"/>
                  </a:lnTo>
                  <a:lnTo>
                    <a:pt x="2244877" y="4744732"/>
                  </a:lnTo>
                  <a:lnTo>
                    <a:pt x="2213190" y="4862093"/>
                  </a:lnTo>
                  <a:lnTo>
                    <a:pt x="2177910" y="4978729"/>
                  </a:lnTo>
                  <a:lnTo>
                    <a:pt x="2139759" y="5094655"/>
                  </a:lnTo>
                  <a:lnTo>
                    <a:pt x="2099436" y="5209133"/>
                  </a:lnTo>
                  <a:lnTo>
                    <a:pt x="2055520" y="5322899"/>
                  </a:lnTo>
                  <a:lnTo>
                    <a:pt x="2008720" y="5435218"/>
                  </a:lnTo>
                  <a:lnTo>
                    <a:pt x="1959762" y="5546089"/>
                  </a:lnTo>
                  <a:lnTo>
                    <a:pt x="1907196" y="5656249"/>
                  </a:lnTo>
                  <a:lnTo>
                    <a:pt x="1852472" y="5764974"/>
                  </a:lnTo>
                  <a:lnTo>
                    <a:pt x="1794878" y="5872251"/>
                  </a:lnTo>
                  <a:lnTo>
                    <a:pt x="1734400" y="5977369"/>
                  </a:lnTo>
                  <a:lnTo>
                    <a:pt x="1671040" y="6081775"/>
                  </a:lnTo>
                  <a:lnTo>
                    <a:pt x="1605521" y="6184010"/>
                  </a:lnTo>
                  <a:lnTo>
                    <a:pt x="1537118" y="6284810"/>
                  </a:lnTo>
                  <a:lnTo>
                    <a:pt x="1466557" y="6384162"/>
                  </a:lnTo>
                  <a:lnTo>
                    <a:pt x="1393126" y="6481368"/>
                  </a:lnTo>
                  <a:lnTo>
                    <a:pt x="1317523" y="6576402"/>
                  </a:lnTo>
                  <a:lnTo>
                    <a:pt x="1239762" y="6670001"/>
                  </a:lnTo>
                  <a:lnTo>
                    <a:pt x="1159122" y="6760717"/>
                  </a:lnTo>
                  <a:lnTo>
                    <a:pt x="1076324" y="6850011"/>
                  </a:lnTo>
                  <a:lnTo>
                    <a:pt x="991364" y="6937120"/>
                  </a:lnTo>
                  <a:lnTo>
                    <a:pt x="904245" y="7022083"/>
                  </a:lnTo>
                  <a:lnTo>
                    <a:pt x="814962" y="7104887"/>
                  </a:lnTo>
                  <a:lnTo>
                    <a:pt x="723527" y="7185519"/>
                  </a:lnTo>
                  <a:lnTo>
                    <a:pt x="630643" y="7264005"/>
                  </a:lnTo>
                  <a:lnTo>
                    <a:pt x="534888" y="7339596"/>
                  </a:lnTo>
                  <a:lnTo>
                    <a:pt x="437688" y="7412316"/>
                  </a:lnTo>
                  <a:lnTo>
                    <a:pt x="339050" y="7483601"/>
                  </a:lnTo>
                  <a:lnTo>
                    <a:pt x="238249" y="7552003"/>
                  </a:lnTo>
                  <a:lnTo>
                    <a:pt x="136009" y="7617523"/>
                  </a:lnTo>
                  <a:lnTo>
                    <a:pt x="31611" y="7680159"/>
                  </a:lnTo>
                  <a:lnTo>
                    <a:pt x="0" y="7698346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8">
              <a:extLst>
                <a:ext uri="{FF2B5EF4-FFF2-40B4-BE49-F238E27FC236}">
                  <a16:creationId xmlns:a16="http://schemas.microsoft.com/office/drawing/2014/main" id="{F919DA1D-1EED-753A-A6CA-B2E2CDDD9144}"/>
                </a:ext>
              </a:extLst>
            </p:cNvPr>
            <p:cNvSpPr/>
            <p:nvPr/>
          </p:nvSpPr>
          <p:spPr>
            <a:xfrm>
              <a:off x="0" y="0"/>
              <a:ext cx="2399030" cy="7698740"/>
            </a:xfrm>
            <a:custGeom>
              <a:avLst/>
              <a:gdLst/>
              <a:ahLst/>
              <a:cxnLst/>
              <a:rect l="l" t="t" r="r" b="b"/>
              <a:pathLst>
                <a:path w="2399030" h="7698740">
                  <a:moveTo>
                    <a:pt x="841333" y="0"/>
                  </a:moveTo>
                  <a:lnTo>
                    <a:pt x="904963" y="59017"/>
                  </a:lnTo>
                  <a:lnTo>
                    <a:pt x="992083" y="143967"/>
                  </a:lnTo>
                  <a:lnTo>
                    <a:pt x="1077043" y="231089"/>
                  </a:lnTo>
                  <a:lnTo>
                    <a:pt x="1159842" y="320370"/>
                  </a:lnTo>
                  <a:lnTo>
                    <a:pt x="1239762" y="411810"/>
                  </a:lnTo>
                  <a:lnTo>
                    <a:pt x="1318234" y="505409"/>
                  </a:lnTo>
                  <a:lnTo>
                    <a:pt x="1393837" y="600456"/>
                  </a:lnTo>
                  <a:lnTo>
                    <a:pt x="1467281" y="697649"/>
                  </a:lnTo>
                  <a:lnTo>
                    <a:pt x="1537842" y="796290"/>
                  </a:lnTo>
                  <a:lnTo>
                    <a:pt x="1606232" y="897089"/>
                  </a:lnTo>
                  <a:lnTo>
                    <a:pt x="1671764" y="1000048"/>
                  </a:lnTo>
                  <a:lnTo>
                    <a:pt x="1735111" y="1103718"/>
                  </a:lnTo>
                  <a:lnTo>
                    <a:pt x="1795602" y="1209560"/>
                  </a:lnTo>
                  <a:lnTo>
                    <a:pt x="1853196" y="1316850"/>
                  </a:lnTo>
                  <a:lnTo>
                    <a:pt x="1907920" y="1425562"/>
                  </a:lnTo>
                  <a:lnTo>
                    <a:pt x="1960473" y="1534998"/>
                  </a:lnTo>
                  <a:lnTo>
                    <a:pt x="2009431" y="1646605"/>
                  </a:lnTo>
                  <a:lnTo>
                    <a:pt x="2056231" y="1758911"/>
                  </a:lnTo>
                  <a:lnTo>
                    <a:pt x="2100160" y="1872678"/>
                  </a:lnTo>
                  <a:lnTo>
                    <a:pt x="2140470" y="1987156"/>
                  </a:lnTo>
                  <a:lnTo>
                    <a:pt x="2178634" y="2103081"/>
                  </a:lnTo>
                  <a:lnTo>
                    <a:pt x="2213914" y="2219718"/>
                  </a:lnTo>
                  <a:lnTo>
                    <a:pt x="2245588" y="2337079"/>
                  </a:lnTo>
                  <a:lnTo>
                    <a:pt x="2274392" y="2455151"/>
                  </a:lnTo>
                  <a:lnTo>
                    <a:pt x="2300312" y="2573959"/>
                  </a:lnTo>
                  <a:lnTo>
                    <a:pt x="2323350" y="2693479"/>
                  </a:lnTo>
                  <a:lnTo>
                    <a:pt x="2343518" y="2813710"/>
                  </a:lnTo>
                  <a:lnTo>
                    <a:pt x="2360790" y="2933953"/>
                  </a:lnTo>
                  <a:lnTo>
                    <a:pt x="2374468" y="3054908"/>
                  </a:lnTo>
                  <a:lnTo>
                    <a:pt x="2385275" y="3175876"/>
                  </a:lnTo>
                  <a:lnTo>
                    <a:pt x="2392476" y="3297542"/>
                  </a:lnTo>
                  <a:lnTo>
                    <a:pt x="2397505" y="3419233"/>
                  </a:lnTo>
                  <a:lnTo>
                    <a:pt x="2398953" y="3540912"/>
                  </a:lnTo>
                  <a:lnTo>
                    <a:pt x="2398242" y="3540912"/>
                  </a:lnTo>
                  <a:lnTo>
                    <a:pt x="2396794" y="3662590"/>
                  </a:lnTo>
                  <a:lnTo>
                    <a:pt x="2391752" y="3784269"/>
                  </a:lnTo>
                  <a:lnTo>
                    <a:pt x="2384551" y="3905948"/>
                  </a:lnTo>
                  <a:lnTo>
                    <a:pt x="2373756" y="4026903"/>
                  </a:lnTo>
                  <a:lnTo>
                    <a:pt x="2360078" y="4147857"/>
                  </a:lnTo>
                  <a:lnTo>
                    <a:pt x="2342794" y="4268101"/>
                  </a:lnTo>
                  <a:lnTo>
                    <a:pt x="2322639" y="4388345"/>
                  </a:lnTo>
                  <a:lnTo>
                    <a:pt x="2299588" y="4507864"/>
                  </a:lnTo>
                  <a:lnTo>
                    <a:pt x="2273680" y="4626660"/>
                  </a:lnTo>
                  <a:lnTo>
                    <a:pt x="2244877" y="4744732"/>
                  </a:lnTo>
                  <a:lnTo>
                    <a:pt x="2213190" y="4862093"/>
                  </a:lnTo>
                  <a:lnTo>
                    <a:pt x="2177910" y="4978729"/>
                  </a:lnTo>
                  <a:lnTo>
                    <a:pt x="2139759" y="5094655"/>
                  </a:lnTo>
                  <a:lnTo>
                    <a:pt x="2099436" y="5209133"/>
                  </a:lnTo>
                  <a:lnTo>
                    <a:pt x="2055520" y="5322899"/>
                  </a:lnTo>
                  <a:lnTo>
                    <a:pt x="2008720" y="5435218"/>
                  </a:lnTo>
                  <a:lnTo>
                    <a:pt x="1959762" y="5546089"/>
                  </a:lnTo>
                  <a:lnTo>
                    <a:pt x="1907196" y="5656249"/>
                  </a:lnTo>
                  <a:lnTo>
                    <a:pt x="1852472" y="5764974"/>
                  </a:lnTo>
                  <a:lnTo>
                    <a:pt x="1794878" y="5872251"/>
                  </a:lnTo>
                  <a:lnTo>
                    <a:pt x="1734400" y="5977369"/>
                  </a:lnTo>
                  <a:lnTo>
                    <a:pt x="1671040" y="6081775"/>
                  </a:lnTo>
                  <a:lnTo>
                    <a:pt x="1605521" y="6184010"/>
                  </a:lnTo>
                  <a:lnTo>
                    <a:pt x="1537118" y="6284810"/>
                  </a:lnTo>
                  <a:lnTo>
                    <a:pt x="1466557" y="6384162"/>
                  </a:lnTo>
                  <a:lnTo>
                    <a:pt x="1393126" y="6481368"/>
                  </a:lnTo>
                  <a:lnTo>
                    <a:pt x="1317523" y="6576402"/>
                  </a:lnTo>
                  <a:lnTo>
                    <a:pt x="1239762" y="6670001"/>
                  </a:lnTo>
                  <a:lnTo>
                    <a:pt x="1159122" y="6760717"/>
                  </a:lnTo>
                  <a:lnTo>
                    <a:pt x="1076324" y="6850011"/>
                  </a:lnTo>
                  <a:lnTo>
                    <a:pt x="991364" y="6937120"/>
                  </a:lnTo>
                  <a:lnTo>
                    <a:pt x="904245" y="7022083"/>
                  </a:lnTo>
                  <a:lnTo>
                    <a:pt x="814962" y="7104887"/>
                  </a:lnTo>
                  <a:lnTo>
                    <a:pt x="723527" y="7185519"/>
                  </a:lnTo>
                  <a:lnTo>
                    <a:pt x="630643" y="7264005"/>
                  </a:lnTo>
                  <a:lnTo>
                    <a:pt x="534888" y="7339596"/>
                  </a:lnTo>
                  <a:lnTo>
                    <a:pt x="437688" y="7412316"/>
                  </a:lnTo>
                  <a:lnTo>
                    <a:pt x="339050" y="7483601"/>
                  </a:lnTo>
                  <a:lnTo>
                    <a:pt x="238249" y="7552003"/>
                  </a:lnTo>
                  <a:lnTo>
                    <a:pt x="136009" y="7617523"/>
                  </a:lnTo>
                  <a:lnTo>
                    <a:pt x="31611" y="7680159"/>
                  </a:lnTo>
                  <a:lnTo>
                    <a:pt x="0" y="7698346"/>
                  </a:lnTo>
                </a:path>
              </a:pathLst>
            </a:custGeom>
            <a:ln w="18719">
              <a:solidFill>
                <a:srgbClr val="4A86E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9">
              <a:extLst>
                <a:ext uri="{FF2B5EF4-FFF2-40B4-BE49-F238E27FC236}">
                  <a16:creationId xmlns:a16="http://schemas.microsoft.com/office/drawing/2014/main" id="{74A9C29E-EEAE-F5BB-A3CE-38AC2D17A8D1}"/>
                </a:ext>
              </a:extLst>
            </p:cNvPr>
            <p:cNvSpPr/>
            <p:nvPr/>
          </p:nvSpPr>
          <p:spPr>
            <a:xfrm>
              <a:off x="15546195" y="6161761"/>
              <a:ext cx="2741930" cy="4125595"/>
            </a:xfrm>
            <a:custGeom>
              <a:avLst/>
              <a:gdLst/>
              <a:ahLst/>
              <a:cxnLst/>
              <a:rect l="l" t="t" r="r" b="b"/>
              <a:pathLst>
                <a:path w="2741930" h="4125595">
                  <a:moveTo>
                    <a:pt x="761" y="2414142"/>
                  </a:moveTo>
                  <a:lnTo>
                    <a:pt x="4317" y="2288146"/>
                  </a:lnTo>
                  <a:lnTo>
                    <a:pt x="13715" y="2162149"/>
                  </a:lnTo>
                  <a:lnTo>
                    <a:pt x="30225" y="2036863"/>
                  </a:lnTo>
                  <a:lnTo>
                    <a:pt x="53339" y="1912302"/>
                  </a:lnTo>
                  <a:lnTo>
                    <a:pt x="82803" y="1789188"/>
                  </a:lnTo>
                  <a:lnTo>
                    <a:pt x="118871" y="1668233"/>
                  </a:lnTo>
                  <a:lnTo>
                    <a:pt x="160654" y="1549425"/>
                  </a:lnTo>
                  <a:lnTo>
                    <a:pt x="208787" y="1432788"/>
                  </a:lnTo>
                  <a:lnTo>
                    <a:pt x="263524" y="1318310"/>
                  </a:lnTo>
                  <a:lnTo>
                    <a:pt x="324103" y="1207427"/>
                  </a:lnTo>
                  <a:lnTo>
                    <a:pt x="389508" y="1099426"/>
                  </a:lnTo>
                  <a:lnTo>
                    <a:pt x="461517" y="995756"/>
                  </a:lnTo>
                  <a:lnTo>
                    <a:pt x="538606" y="894956"/>
                  </a:lnTo>
                  <a:lnTo>
                    <a:pt x="620648" y="799198"/>
                  </a:lnTo>
                  <a:lnTo>
                    <a:pt x="707135" y="707034"/>
                  </a:lnTo>
                  <a:lnTo>
                    <a:pt x="799210" y="620636"/>
                  </a:lnTo>
                  <a:lnTo>
                    <a:pt x="894968" y="538556"/>
                  </a:lnTo>
                  <a:lnTo>
                    <a:pt x="995044" y="461517"/>
                  </a:lnTo>
                  <a:lnTo>
                    <a:pt x="1099438" y="389521"/>
                  </a:lnTo>
                  <a:lnTo>
                    <a:pt x="1207515" y="324002"/>
                  </a:lnTo>
                  <a:lnTo>
                    <a:pt x="1318386" y="263524"/>
                  </a:lnTo>
                  <a:lnTo>
                    <a:pt x="1432178" y="208800"/>
                  </a:lnTo>
                  <a:lnTo>
                    <a:pt x="1548764" y="160566"/>
                  </a:lnTo>
                  <a:lnTo>
                    <a:pt x="1668271" y="118084"/>
                  </a:lnTo>
                  <a:lnTo>
                    <a:pt x="1789175" y="82080"/>
                  </a:lnTo>
                  <a:lnTo>
                    <a:pt x="1912365" y="52565"/>
                  </a:lnTo>
                  <a:lnTo>
                    <a:pt x="2036190" y="29527"/>
                  </a:lnTo>
                  <a:lnTo>
                    <a:pt x="2162174" y="12966"/>
                  </a:lnTo>
                  <a:lnTo>
                    <a:pt x="2288158" y="3606"/>
                  </a:lnTo>
                  <a:lnTo>
                    <a:pt x="2414142" y="0"/>
                  </a:lnTo>
                  <a:lnTo>
                    <a:pt x="2540126" y="3606"/>
                  </a:lnTo>
                  <a:lnTo>
                    <a:pt x="2666237" y="12966"/>
                  </a:lnTo>
                  <a:lnTo>
                    <a:pt x="2741853" y="22967"/>
                  </a:lnTo>
                </a:path>
                <a:path w="2741930" h="4125595">
                  <a:moveTo>
                    <a:pt x="712106" y="4125237"/>
                  </a:moveTo>
                  <a:lnTo>
                    <a:pt x="620648" y="4029094"/>
                  </a:lnTo>
                  <a:lnTo>
                    <a:pt x="538606" y="3933338"/>
                  </a:lnTo>
                  <a:lnTo>
                    <a:pt x="461517" y="3832537"/>
                  </a:lnTo>
                  <a:lnTo>
                    <a:pt x="389508" y="3728858"/>
                  </a:lnTo>
                  <a:lnTo>
                    <a:pt x="324103" y="3620858"/>
                  </a:lnTo>
                  <a:lnTo>
                    <a:pt x="263524" y="3509976"/>
                  </a:lnTo>
                  <a:lnTo>
                    <a:pt x="208787" y="3395498"/>
                  </a:lnTo>
                  <a:lnTo>
                    <a:pt x="160654" y="3278861"/>
                  </a:lnTo>
                  <a:lnTo>
                    <a:pt x="118109" y="3160062"/>
                  </a:lnTo>
                  <a:lnTo>
                    <a:pt x="82168" y="3039099"/>
                  </a:lnTo>
                  <a:lnTo>
                    <a:pt x="52577" y="2915983"/>
                  </a:lnTo>
                  <a:lnTo>
                    <a:pt x="29590" y="2791421"/>
                  </a:lnTo>
                  <a:lnTo>
                    <a:pt x="12953" y="2666148"/>
                  </a:lnTo>
                  <a:lnTo>
                    <a:pt x="3682" y="2540139"/>
                  </a:lnTo>
                  <a:lnTo>
                    <a:pt x="0" y="2414142"/>
                  </a:lnTo>
                  <a:lnTo>
                    <a:pt x="761" y="2414142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" name="object 17">
              <a:extLst>
                <a:ext uri="{FF2B5EF4-FFF2-40B4-BE49-F238E27FC236}">
                  <a16:creationId xmlns:a16="http://schemas.microsoft.com/office/drawing/2014/main" id="{B014EED2-F466-12A5-9BB6-DD88725D2C81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030944" y="5781573"/>
              <a:ext cx="257022" cy="272148"/>
            </a:xfrm>
            <a:prstGeom prst="rect">
              <a:avLst/>
            </a:prstGeom>
          </p:spPr>
        </p:pic>
        <p:pic>
          <p:nvPicPr>
            <p:cNvPr id="20" name="object 20">
              <a:extLst>
                <a:ext uri="{FF2B5EF4-FFF2-40B4-BE49-F238E27FC236}">
                  <a16:creationId xmlns:a16="http://schemas.microsoft.com/office/drawing/2014/main" id="{304455DE-DFEB-6308-18CD-0BD9D90994FE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165664" y="5741263"/>
              <a:ext cx="109435" cy="1094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39952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9359" y="-9358"/>
            <a:ext cx="2009775" cy="1737360"/>
            <a:chOff x="-9359" y="-9358"/>
            <a:chExt cx="2009775" cy="173736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991360" cy="1718945"/>
            </a:xfrm>
            <a:custGeom>
              <a:avLst/>
              <a:gdLst/>
              <a:ahLst/>
              <a:cxnLst/>
              <a:rect l="l" t="t" r="r" b="b"/>
              <a:pathLst>
                <a:path w="1991360" h="1718945">
                  <a:moveTo>
                    <a:pt x="1990594" y="0"/>
                  </a:moveTo>
                  <a:lnTo>
                    <a:pt x="1990750" y="6451"/>
                  </a:lnTo>
                  <a:lnTo>
                    <a:pt x="1990026" y="6451"/>
                  </a:lnTo>
                  <a:lnTo>
                    <a:pt x="1987867" y="95732"/>
                  </a:lnTo>
                  <a:lnTo>
                    <a:pt x="1980666" y="185724"/>
                  </a:lnTo>
                  <a:lnTo>
                    <a:pt x="1969147" y="274294"/>
                  </a:lnTo>
                  <a:lnTo>
                    <a:pt x="1952586" y="362127"/>
                  </a:lnTo>
                  <a:lnTo>
                    <a:pt x="1931707" y="449249"/>
                  </a:lnTo>
                  <a:lnTo>
                    <a:pt x="1906511" y="535647"/>
                  </a:lnTo>
                  <a:lnTo>
                    <a:pt x="1876272" y="619886"/>
                  </a:lnTo>
                  <a:lnTo>
                    <a:pt x="1842426" y="702690"/>
                  </a:lnTo>
                  <a:lnTo>
                    <a:pt x="1803552" y="783323"/>
                  </a:lnTo>
                  <a:lnTo>
                    <a:pt x="1761070" y="862520"/>
                  </a:lnTo>
                  <a:lnTo>
                    <a:pt x="1714271" y="938834"/>
                  </a:lnTo>
                  <a:lnTo>
                    <a:pt x="1663153" y="1012278"/>
                  </a:lnTo>
                  <a:lnTo>
                    <a:pt x="1608429" y="1083563"/>
                  </a:lnTo>
                  <a:lnTo>
                    <a:pt x="1550834" y="1151953"/>
                  </a:lnTo>
                  <a:lnTo>
                    <a:pt x="1488922" y="1216761"/>
                  </a:lnTo>
                  <a:lnTo>
                    <a:pt x="1424114" y="1278674"/>
                  </a:lnTo>
                  <a:lnTo>
                    <a:pt x="1355724" y="1336992"/>
                  </a:lnTo>
                  <a:lnTo>
                    <a:pt x="1284439" y="1390992"/>
                  </a:lnTo>
                  <a:lnTo>
                    <a:pt x="1210999" y="1442110"/>
                  </a:lnTo>
                  <a:lnTo>
                    <a:pt x="1134680" y="1488909"/>
                  </a:lnTo>
                  <a:lnTo>
                    <a:pt x="1055484" y="1531391"/>
                  </a:lnTo>
                  <a:lnTo>
                    <a:pt x="974844" y="1570278"/>
                  </a:lnTo>
                  <a:lnTo>
                    <a:pt x="892045" y="1604835"/>
                  </a:lnTo>
                  <a:lnTo>
                    <a:pt x="807808" y="1634350"/>
                  </a:lnTo>
                  <a:lnTo>
                    <a:pt x="721409" y="1660270"/>
                  </a:lnTo>
                  <a:lnTo>
                    <a:pt x="634290" y="1681149"/>
                  </a:lnTo>
                  <a:lnTo>
                    <a:pt x="546451" y="1697710"/>
                  </a:lnTo>
                  <a:lnTo>
                    <a:pt x="457170" y="1709229"/>
                  </a:lnTo>
                  <a:lnTo>
                    <a:pt x="367893" y="1716430"/>
                  </a:lnTo>
                  <a:lnTo>
                    <a:pt x="278616" y="1718589"/>
                  </a:lnTo>
                  <a:lnTo>
                    <a:pt x="278616" y="1717865"/>
                  </a:lnTo>
                  <a:lnTo>
                    <a:pt x="189334" y="1715706"/>
                  </a:lnTo>
                  <a:lnTo>
                    <a:pt x="99337" y="1708505"/>
                  </a:lnTo>
                  <a:lnTo>
                    <a:pt x="10780" y="1696986"/>
                  </a:lnTo>
                  <a:lnTo>
                    <a:pt x="0" y="1694954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0" y="0"/>
                  </a:lnTo>
                  <a:lnTo>
                    <a:pt x="0" y="1052946"/>
                  </a:lnTo>
                  <a:lnTo>
                    <a:pt x="53260" y="1065555"/>
                  </a:lnTo>
                  <a:lnTo>
                    <a:pt x="109418" y="1075639"/>
                  </a:lnTo>
                  <a:lnTo>
                    <a:pt x="165576" y="1083563"/>
                  </a:lnTo>
                  <a:lnTo>
                    <a:pt x="221734" y="1087881"/>
                  </a:lnTo>
                  <a:lnTo>
                    <a:pt x="278616" y="1089317"/>
                  </a:lnTo>
                  <a:lnTo>
                    <a:pt x="278616" y="1090040"/>
                  </a:lnTo>
                  <a:lnTo>
                    <a:pt x="335493" y="1088605"/>
                  </a:lnTo>
                  <a:lnTo>
                    <a:pt x="391651" y="1084275"/>
                  </a:lnTo>
                  <a:lnTo>
                    <a:pt x="447813" y="1076363"/>
                  </a:lnTo>
                  <a:lnTo>
                    <a:pt x="503971" y="1066279"/>
                  </a:lnTo>
                  <a:lnTo>
                    <a:pt x="558690" y="1053325"/>
                  </a:lnTo>
                  <a:lnTo>
                    <a:pt x="613409" y="1036764"/>
                  </a:lnTo>
                  <a:lnTo>
                    <a:pt x="666690" y="1018044"/>
                  </a:lnTo>
                  <a:lnTo>
                    <a:pt x="719246" y="996441"/>
                  </a:lnTo>
                  <a:lnTo>
                    <a:pt x="770369" y="971956"/>
                  </a:lnTo>
                  <a:lnTo>
                    <a:pt x="820047" y="944600"/>
                  </a:lnTo>
                  <a:lnTo>
                    <a:pt x="868287" y="915085"/>
                  </a:lnTo>
                  <a:lnTo>
                    <a:pt x="915084" y="882688"/>
                  </a:lnTo>
                  <a:lnTo>
                    <a:pt x="960447" y="848118"/>
                  </a:lnTo>
                  <a:lnTo>
                    <a:pt x="1002922" y="811402"/>
                  </a:lnTo>
                  <a:lnTo>
                    <a:pt x="1044684" y="772528"/>
                  </a:lnTo>
                  <a:lnTo>
                    <a:pt x="1083562" y="731481"/>
                  </a:lnTo>
                  <a:lnTo>
                    <a:pt x="1120283" y="688289"/>
                  </a:lnTo>
                  <a:lnTo>
                    <a:pt x="1154841" y="642924"/>
                  </a:lnTo>
                  <a:lnTo>
                    <a:pt x="1186522" y="596125"/>
                  </a:lnTo>
                  <a:lnTo>
                    <a:pt x="1216758" y="547890"/>
                  </a:lnTo>
                  <a:lnTo>
                    <a:pt x="1243399" y="498208"/>
                  </a:lnTo>
                  <a:lnTo>
                    <a:pt x="1267881" y="447090"/>
                  </a:lnTo>
                  <a:lnTo>
                    <a:pt x="1289481" y="394525"/>
                  </a:lnTo>
                  <a:lnTo>
                    <a:pt x="1308201" y="341248"/>
                  </a:lnTo>
                  <a:lnTo>
                    <a:pt x="1324762" y="286537"/>
                  </a:lnTo>
                  <a:lnTo>
                    <a:pt x="1337716" y="231813"/>
                  </a:lnTo>
                  <a:lnTo>
                    <a:pt x="1347800" y="175653"/>
                  </a:lnTo>
                  <a:lnTo>
                    <a:pt x="1355724" y="119494"/>
                  </a:lnTo>
                  <a:lnTo>
                    <a:pt x="1360042" y="63334"/>
                  </a:lnTo>
                  <a:lnTo>
                    <a:pt x="1361478" y="6451"/>
                  </a:lnTo>
                  <a:lnTo>
                    <a:pt x="1362201" y="6451"/>
                  </a:lnTo>
                  <a:lnTo>
                    <a:pt x="1362037" y="0"/>
                  </a:lnTo>
                  <a:close/>
                </a:path>
              </a:pathLst>
            </a:custGeom>
            <a:solidFill>
              <a:srgbClr val="4A86E8">
                <a:alpha val="270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1362201" y="6451"/>
                  </a:lnTo>
                  <a:lnTo>
                    <a:pt x="1361478" y="6451"/>
                  </a:lnTo>
                  <a:lnTo>
                    <a:pt x="1360042" y="63334"/>
                  </a:lnTo>
                  <a:lnTo>
                    <a:pt x="1355724" y="119494"/>
                  </a:lnTo>
                  <a:lnTo>
                    <a:pt x="1347800" y="175653"/>
                  </a:lnTo>
                  <a:lnTo>
                    <a:pt x="1337716" y="231813"/>
                  </a:lnTo>
                  <a:lnTo>
                    <a:pt x="1324762" y="286537"/>
                  </a:lnTo>
                  <a:lnTo>
                    <a:pt x="1308201" y="341248"/>
                  </a:lnTo>
                  <a:lnTo>
                    <a:pt x="1289481" y="394525"/>
                  </a:lnTo>
                  <a:lnTo>
                    <a:pt x="1267881" y="447090"/>
                  </a:lnTo>
                  <a:lnTo>
                    <a:pt x="1243399" y="498208"/>
                  </a:lnTo>
                  <a:lnTo>
                    <a:pt x="1216758" y="547890"/>
                  </a:lnTo>
                  <a:lnTo>
                    <a:pt x="1186522" y="596125"/>
                  </a:lnTo>
                  <a:lnTo>
                    <a:pt x="1154841" y="642924"/>
                  </a:lnTo>
                  <a:lnTo>
                    <a:pt x="1120283" y="688289"/>
                  </a:lnTo>
                  <a:lnTo>
                    <a:pt x="1083562" y="731481"/>
                  </a:lnTo>
                  <a:lnTo>
                    <a:pt x="1044684" y="772528"/>
                  </a:lnTo>
                  <a:lnTo>
                    <a:pt x="1002922" y="811402"/>
                  </a:lnTo>
                  <a:lnTo>
                    <a:pt x="960447" y="848118"/>
                  </a:lnTo>
                  <a:lnTo>
                    <a:pt x="915084" y="882688"/>
                  </a:lnTo>
                  <a:lnTo>
                    <a:pt x="868287" y="915085"/>
                  </a:lnTo>
                  <a:lnTo>
                    <a:pt x="820047" y="944600"/>
                  </a:lnTo>
                  <a:lnTo>
                    <a:pt x="770369" y="971956"/>
                  </a:lnTo>
                  <a:lnTo>
                    <a:pt x="719246" y="996441"/>
                  </a:lnTo>
                  <a:lnTo>
                    <a:pt x="666690" y="1018044"/>
                  </a:lnTo>
                  <a:lnTo>
                    <a:pt x="613409" y="1036764"/>
                  </a:lnTo>
                  <a:lnTo>
                    <a:pt x="558690" y="1053325"/>
                  </a:lnTo>
                  <a:lnTo>
                    <a:pt x="503971" y="1066279"/>
                  </a:lnTo>
                  <a:lnTo>
                    <a:pt x="447813" y="1076363"/>
                  </a:lnTo>
                  <a:lnTo>
                    <a:pt x="391651" y="1084275"/>
                  </a:lnTo>
                  <a:lnTo>
                    <a:pt x="335493" y="1088605"/>
                  </a:lnTo>
                  <a:lnTo>
                    <a:pt x="278616" y="1090040"/>
                  </a:lnTo>
                  <a:lnTo>
                    <a:pt x="278616" y="1089317"/>
                  </a:lnTo>
                  <a:lnTo>
                    <a:pt x="221734" y="1087881"/>
                  </a:lnTo>
                  <a:lnTo>
                    <a:pt x="165576" y="1083563"/>
                  </a:lnTo>
                  <a:lnTo>
                    <a:pt x="109418" y="1075639"/>
                  </a:lnTo>
                  <a:lnTo>
                    <a:pt x="53260" y="1065555"/>
                  </a:lnTo>
                  <a:lnTo>
                    <a:pt x="0" y="1052946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1362201" y="6451"/>
                  </a:lnTo>
                  <a:lnTo>
                    <a:pt x="1361478" y="6451"/>
                  </a:lnTo>
                  <a:lnTo>
                    <a:pt x="1360042" y="63334"/>
                  </a:lnTo>
                  <a:lnTo>
                    <a:pt x="1355724" y="119494"/>
                  </a:lnTo>
                  <a:lnTo>
                    <a:pt x="1347800" y="175653"/>
                  </a:lnTo>
                  <a:lnTo>
                    <a:pt x="1337716" y="231813"/>
                  </a:lnTo>
                  <a:lnTo>
                    <a:pt x="1324762" y="286537"/>
                  </a:lnTo>
                  <a:lnTo>
                    <a:pt x="1308201" y="341248"/>
                  </a:lnTo>
                  <a:lnTo>
                    <a:pt x="1289481" y="394525"/>
                  </a:lnTo>
                  <a:lnTo>
                    <a:pt x="1267881" y="447090"/>
                  </a:lnTo>
                  <a:lnTo>
                    <a:pt x="1243399" y="498208"/>
                  </a:lnTo>
                  <a:lnTo>
                    <a:pt x="1216758" y="547890"/>
                  </a:lnTo>
                  <a:lnTo>
                    <a:pt x="1186522" y="596125"/>
                  </a:lnTo>
                  <a:lnTo>
                    <a:pt x="1154841" y="642924"/>
                  </a:lnTo>
                  <a:lnTo>
                    <a:pt x="1120283" y="688289"/>
                  </a:lnTo>
                  <a:lnTo>
                    <a:pt x="1083562" y="731481"/>
                  </a:lnTo>
                  <a:lnTo>
                    <a:pt x="1044684" y="772528"/>
                  </a:lnTo>
                  <a:lnTo>
                    <a:pt x="1002922" y="811402"/>
                  </a:lnTo>
                  <a:lnTo>
                    <a:pt x="960447" y="848118"/>
                  </a:lnTo>
                  <a:lnTo>
                    <a:pt x="915084" y="882688"/>
                  </a:lnTo>
                  <a:lnTo>
                    <a:pt x="868287" y="915085"/>
                  </a:lnTo>
                  <a:lnTo>
                    <a:pt x="820047" y="944600"/>
                  </a:lnTo>
                  <a:lnTo>
                    <a:pt x="770369" y="971956"/>
                  </a:lnTo>
                  <a:lnTo>
                    <a:pt x="719246" y="996441"/>
                  </a:lnTo>
                  <a:lnTo>
                    <a:pt x="666690" y="1018044"/>
                  </a:lnTo>
                  <a:lnTo>
                    <a:pt x="613409" y="1036764"/>
                  </a:lnTo>
                  <a:lnTo>
                    <a:pt x="558690" y="1053325"/>
                  </a:lnTo>
                  <a:lnTo>
                    <a:pt x="503971" y="1066279"/>
                  </a:lnTo>
                  <a:lnTo>
                    <a:pt x="447813" y="1076363"/>
                  </a:lnTo>
                  <a:lnTo>
                    <a:pt x="391651" y="1084275"/>
                  </a:lnTo>
                  <a:lnTo>
                    <a:pt x="335493" y="1088605"/>
                  </a:lnTo>
                  <a:lnTo>
                    <a:pt x="278616" y="1090040"/>
                  </a:lnTo>
                  <a:lnTo>
                    <a:pt x="278616" y="1089317"/>
                  </a:lnTo>
                  <a:lnTo>
                    <a:pt x="221734" y="1087881"/>
                  </a:lnTo>
                  <a:lnTo>
                    <a:pt x="165576" y="1083563"/>
                  </a:lnTo>
                  <a:lnTo>
                    <a:pt x="109418" y="1075639"/>
                  </a:lnTo>
                  <a:lnTo>
                    <a:pt x="53260" y="1065555"/>
                  </a:lnTo>
                  <a:lnTo>
                    <a:pt x="0" y="1052946"/>
                  </a:lnTo>
                </a:path>
              </a:pathLst>
            </a:custGeom>
            <a:ln w="18719">
              <a:solidFill>
                <a:srgbClr val="4A86E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/>
          <p:nvPr/>
        </p:nvSpPr>
        <p:spPr>
          <a:xfrm>
            <a:off x="13759941" y="5695036"/>
            <a:ext cx="4528185" cy="4592320"/>
          </a:xfrm>
          <a:custGeom>
            <a:avLst/>
            <a:gdLst/>
            <a:ahLst/>
            <a:cxnLst/>
            <a:rect l="l" t="t" r="r" b="b"/>
            <a:pathLst>
              <a:path w="4528184" h="4592320">
                <a:moveTo>
                  <a:pt x="0" y="2889287"/>
                </a:moveTo>
                <a:lnTo>
                  <a:pt x="3555" y="2738094"/>
                </a:lnTo>
                <a:lnTo>
                  <a:pt x="15874" y="2587612"/>
                </a:lnTo>
                <a:lnTo>
                  <a:pt x="35305" y="2437142"/>
                </a:lnTo>
                <a:lnTo>
                  <a:pt x="63372" y="2288819"/>
                </a:lnTo>
                <a:lnTo>
                  <a:pt x="98678" y="2141219"/>
                </a:lnTo>
                <a:lnTo>
                  <a:pt x="141096" y="1996503"/>
                </a:lnTo>
                <a:lnTo>
                  <a:pt x="192277" y="1853945"/>
                </a:lnTo>
                <a:lnTo>
                  <a:pt x="249808" y="1714271"/>
                </a:lnTo>
                <a:lnTo>
                  <a:pt x="314578" y="1577479"/>
                </a:lnTo>
                <a:lnTo>
                  <a:pt x="387349" y="1444282"/>
                </a:lnTo>
                <a:lnTo>
                  <a:pt x="465835" y="1315402"/>
                </a:lnTo>
                <a:lnTo>
                  <a:pt x="551560" y="1190853"/>
                </a:lnTo>
                <a:lnTo>
                  <a:pt x="643635" y="1071333"/>
                </a:lnTo>
                <a:lnTo>
                  <a:pt x="742314" y="956132"/>
                </a:lnTo>
                <a:lnTo>
                  <a:pt x="845946" y="845972"/>
                </a:lnTo>
                <a:lnTo>
                  <a:pt x="956182" y="742302"/>
                </a:lnTo>
                <a:lnTo>
                  <a:pt x="1071371" y="643661"/>
                </a:lnTo>
                <a:lnTo>
                  <a:pt x="1190878" y="551497"/>
                </a:lnTo>
                <a:lnTo>
                  <a:pt x="1315338" y="465823"/>
                </a:lnTo>
                <a:lnTo>
                  <a:pt x="1445005" y="387349"/>
                </a:lnTo>
                <a:lnTo>
                  <a:pt x="1577466" y="314629"/>
                </a:lnTo>
                <a:lnTo>
                  <a:pt x="1714245" y="249821"/>
                </a:lnTo>
                <a:lnTo>
                  <a:pt x="1853945" y="192227"/>
                </a:lnTo>
                <a:lnTo>
                  <a:pt x="1996439" y="141109"/>
                </a:lnTo>
                <a:lnTo>
                  <a:pt x="2141219" y="98628"/>
                </a:lnTo>
                <a:lnTo>
                  <a:pt x="2288793" y="63360"/>
                </a:lnTo>
                <a:lnTo>
                  <a:pt x="2437129" y="35280"/>
                </a:lnTo>
                <a:lnTo>
                  <a:pt x="2587624" y="15836"/>
                </a:lnTo>
                <a:lnTo>
                  <a:pt x="2738119" y="3594"/>
                </a:lnTo>
                <a:lnTo>
                  <a:pt x="2889249" y="0"/>
                </a:lnTo>
                <a:lnTo>
                  <a:pt x="3040506" y="3594"/>
                </a:lnTo>
                <a:lnTo>
                  <a:pt x="3191001" y="15836"/>
                </a:lnTo>
                <a:lnTo>
                  <a:pt x="3341369" y="35280"/>
                </a:lnTo>
                <a:lnTo>
                  <a:pt x="3489705" y="63360"/>
                </a:lnTo>
                <a:lnTo>
                  <a:pt x="3637406" y="98628"/>
                </a:lnTo>
                <a:lnTo>
                  <a:pt x="3782059" y="141109"/>
                </a:lnTo>
                <a:lnTo>
                  <a:pt x="3924680" y="192227"/>
                </a:lnTo>
                <a:lnTo>
                  <a:pt x="4064253" y="249821"/>
                </a:lnTo>
                <a:lnTo>
                  <a:pt x="4201032" y="314629"/>
                </a:lnTo>
                <a:lnTo>
                  <a:pt x="4334255" y="387349"/>
                </a:lnTo>
                <a:lnTo>
                  <a:pt x="4463160" y="465823"/>
                </a:lnTo>
                <a:lnTo>
                  <a:pt x="4528019" y="510424"/>
                </a:lnTo>
              </a:path>
              <a:path w="4528184" h="4592320">
                <a:moveTo>
                  <a:pt x="555996" y="4591962"/>
                </a:moveTo>
                <a:lnTo>
                  <a:pt x="466597" y="4462446"/>
                </a:lnTo>
                <a:lnTo>
                  <a:pt x="387349" y="4333571"/>
                </a:lnTo>
                <a:lnTo>
                  <a:pt x="315340" y="4200374"/>
                </a:lnTo>
                <a:lnTo>
                  <a:pt x="249808" y="4064296"/>
                </a:lnTo>
                <a:lnTo>
                  <a:pt x="192277" y="3924622"/>
                </a:lnTo>
                <a:lnTo>
                  <a:pt x="141858" y="3782064"/>
                </a:lnTo>
                <a:lnTo>
                  <a:pt x="98678" y="3636629"/>
                </a:lnTo>
                <a:lnTo>
                  <a:pt x="63372" y="3489751"/>
                </a:lnTo>
                <a:lnTo>
                  <a:pt x="35940" y="3341433"/>
                </a:lnTo>
                <a:lnTo>
                  <a:pt x="15874" y="3190963"/>
                </a:lnTo>
                <a:lnTo>
                  <a:pt x="4317" y="3040481"/>
                </a:lnTo>
                <a:lnTo>
                  <a:pt x="0" y="2889287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544320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28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9739303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32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387350" y="723863"/>
            <a:ext cx="15084882" cy="124328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49650">
              <a:lnSpc>
                <a:spcPct val="100000"/>
              </a:lnSpc>
              <a:spcBef>
                <a:spcPts val="95"/>
              </a:spcBef>
            </a:pPr>
            <a:r>
              <a:rPr lang="en-US" sz="8000" b="1" i="1" spc="-420" dirty="0">
                <a:latin typeface="Algerian" panose="04020705040A02060702" pitchFamily="82" charset="0"/>
              </a:rPr>
              <a:t>P</a:t>
            </a:r>
            <a:r>
              <a:rPr lang="en-IN" sz="8000" b="1" i="1" spc="-420" dirty="0">
                <a:latin typeface="Algerian" panose="04020705040A02060702" pitchFamily="82" charset="0"/>
              </a:rPr>
              <a:t>ROBLEM  STATEMENT</a:t>
            </a:r>
            <a:endParaRPr sz="8000" b="1" i="1" spc="-405" dirty="0">
              <a:latin typeface="Algerian" panose="04020705040A02060702" pitchFamily="8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80661D-9C6A-D6F2-5CBF-7E56739D3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709" y="2406649"/>
            <a:ext cx="15566083" cy="67845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44320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28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739303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32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6073230" y="8609965"/>
            <a:ext cx="3442970" cy="1721485"/>
            <a:chOff x="6073230" y="8575040"/>
            <a:chExt cx="3442970" cy="1721485"/>
          </a:xfrm>
        </p:grpSpPr>
        <p:sp>
          <p:nvSpPr>
            <p:cNvPr id="6" name="object 6"/>
            <p:cNvSpPr/>
            <p:nvPr/>
          </p:nvSpPr>
          <p:spPr>
            <a:xfrm>
              <a:off x="6082590" y="8584399"/>
              <a:ext cx="3423920" cy="1703070"/>
            </a:xfrm>
            <a:custGeom>
              <a:avLst/>
              <a:gdLst/>
              <a:ahLst/>
              <a:cxnLst/>
              <a:rect l="l" t="t" r="r" b="b"/>
              <a:pathLst>
                <a:path w="3423920" h="1703070">
                  <a:moveTo>
                    <a:pt x="0" y="1702598"/>
                  </a:moveTo>
                  <a:lnTo>
                    <a:pt x="1928" y="1622846"/>
                  </a:lnTo>
                  <a:lnTo>
                    <a:pt x="9129" y="1532849"/>
                  </a:lnTo>
                  <a:lnTo>
                    <a:pt x="20648" y="1444292"/>
                  </a:lnTo>
                  <a:lnTo>
                    <a:pt x="37209" y="1356453"/>
                  </a:lnTo>
                  <a:lnTo>
                    <a:pt x="58087" y="1269334"/>
                  </a:lnTo>
                  <a:lnTo>
                    <a:pt x="83284" y="1182935"/>
                  </a:lnTo>
                  <a:lnTo>
                    <a:pt x="113523" y="1098698"/>
                  </a:lnTo>
                  <a:lnTo>
                    <a:pt x="148092" y="1015894"/>
                  </a:lnTo>
                  <a:lnTo>
                    <a:pt x="186243" y="934540"/>
                  </a:lnTo>
                  <a:lnTo>
                    <a:pt x="229449" y="856058"/>
                  </a:lnTo>
                  <a:lnTo>
                    <a:pt x="276248" y="779739"/>
                  </a:lnTo>
                  <a:lnTo>
                    <a:pt x="326642" y="705584"/>
                  </a:lnTo>
                  <a:lnTo>
                    <a:pt x="381366" y="634305"/>
                  </a:lnTo>
                  <a:lnTo>
                    <a:pt x="439684" y="566623"/>
                  </a:lnTo>
                  <a:lnTo>
                    <a:pt x="501597" y="501822"/>
                  </a:lnTo>
                  <a:lnTo>
                    <a:pt x="566405" y="439902"/>
                  </a:lnTo>
                  <a:lnTo>
                    <a:pt x="634083" y="381584"/>
                  </a:lnTo>
                  <a:lnTo>
                    <a:pt x="705356" y="326859"/>
                  </a:lnTo>
                  <a:lnTo>
                    <a:pt x="779511" y="276466"/>
                  </a:lnTo>
                  <a:lnTo>
                    <a:pt x="855838" y="229666"/>
                  </a:lnTo>
                  <a:lnTo>
                    <a:pt x="934324" y="186474"/>
                  </a:lnTo>
                  <a:lnTo>
                    <a:pt x="1015667" y="148310"/>
                  </a:lnTo>
                  <a:lnTo>
                    <a:pt x="1098471" y="113753"/>
                  </a:lnTo>
                  <a:lnTo>
                    <a:pt x="1182710" y="83515"/>
                  </a:lnTo>
                  <a:lnTo>
                    <a:pt x="1269109" y="58305"/>
                  </a:lnTo>
                  <a:lnTo>
                    <a:pt x="1356231" y="37426"/>
                  </a:lnTo>
                  <a:lnTo>
                    <a:pt x="1444064" y="20866"/>
                  </a:lnTo>
                  <a:lnTo>
                    <a:pt x="1532621" y="9347"/>
                  </a:lnTo>
                  <a:lnTo>
                    <a:pt x="1622626" y="2146"/>
                  </a:lnTo>
                  <a:lnTo>
                    <a:pt x="1711907" y="0"/>
                  </a:lnTo>
                  <a:lnTo>
                    <a:pt x="1801188" y="2146"/>
                  </a:lnTo>
                  <a:lnTo>
                    <a:pt x="1891180" y="9347"/>
                  </a:lnTo>
                  <a:lnTo>
                    <a:pt x="1979737" y="20866"/>
                  </a:lnTo>
                  <a:lnTo>
                    <a:pt x="2067583" y="37426"/>
                  </a:lnTo>
                  <a:lnTo>
                    <a:pt x="2154692" y="58305"/>
                  </a:lnTo>
                  <a:lnTo>
                    <a:pt x="2241103" y="83515"/>
                  </a:lnTo>
                  <a:lnTo>
                    <a:pt x="2325329" y="113753"/>
                  </a:lnTo>
                  <a:lnTo>
                    <a:pt x="2408133" y="148310"/>
                  </a:lnTo>
                  <a:lnTo>
                    <a:pt x="2489490" y="186474"/>
                  </a:lnTo>
                  <a:lnTo>
                    <a:pt x="2567963" y="229666"/>
                  </a:lnTo>
                  <a:lnTo>
                    <a:pt x="2644290" y="276466"/>
                  </a:lnTo>
                  <a:lnTo>
                    <a:pt x="2718445" y="326859"/>
                  </a:lnTo>
                  <a:lnTo>
                    <a:pt x="2789730" y="381584"/>
                  </a:lnTo>
                  <a:lnTo>
                    <a:pt x="2857409" y="439902"/>
                  </a:lnTo>
                  <a:lnTo>
                    <a:pt x="2922204" y="501822"/>
                  </a:lnTo>
                  <a:lnTo>
                    <a:pt x="2984129" y="566623"/>
                  </a:lnTo>
                  <a:lnTo>
                    <a:pt x="3042448" y="634305"/>
                  </a:lnTo>
                  <a:lnTo>
                    <a:pt x="3097159" y="705584"/>
                  </a:lnTo>
                  <a:lnTo>
                    <a:pt x="3147565" y="779739"/>
                  </a:lnTo>
                  <a:lnTo>
                    <a:pt x="3194365" y="856058"/>
                  </a:lnTo>
                  <a:lnTo>
                    <a:pt x="3237558" y="934540"/>
                  </a:lnTo>
                  <a:lnTo>
                    <a:pt x="3275721" y="1015894"/>
                  </a:lnTo>
                  <a:lnTo>
                    <a:pt x="3310278" y="1098698"/>
                  </a:lnTo>
                  <a:lnTo>
                    <a:pt x="3340517" y="1182935"/>
                  </a:lnTo>
                  <a:lnTo>
                    <a:pt x="3365713" y="1269334"/>
                  </a:lnTo>
                  <a:lnTo>
                    <a:pt x="3386592" y="1356453"/>
                  </a:lnTo>
                  <a:lnTo>
                    <a:pt x="3403153" y="1444292"/>
                  </a:lnTo>
                  <a:lnTo>
                    <a:pt x="3414672" y="1532849"/>
                  </a:lnTo>
                  <a:lnTo>
                    <a:pt x="3421885" y="1622846"/>
                  </a:lnTo>
                  <a:lnTo>
                    <a:pt x="3423814" y="1702598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711150" y="9212944"/>
              <a:ext cx="2167255" cy="1074420"/>
            </a:xfrm>
            <a:custGeom>
              <a:avLst/>
              <a:gdLst/>
              <a:ahLst/>
              <a:cxnLst/>
              <a:rect l="l" t="t" r="r" b="b"/>
              <a:pathLst>
                <a:path w="2167254" h="1074420">
                  <a:moveTo>
                    <a:pt x="1083346" y="0"/>
                  </a:moveTo>
                  <a:lnTo>
                    <a:pt x="1026463" y="1438"/>
                  </a:lnTo>
                  <a:lnTo>
                    <a:pt x="970304" y="5760"/>
                  </a:lnTo>
                  <a:lnTo>
                    <a:pt x="914144" y="13677"/>
                  </a:lnTo>
                  <a:lnTo>
                    <a:pt x="857985" y="23759"/>
                  </a:lnTo>
                  <a:lnTo>
                    <a:pt x="802549" y="36716"/>
                  </a:lnTo>
                  <a:lnTo>
                    <a:pt x="748549" y="53276"/>
                  </a:lnTo>
                  <a:lnTo>
                    <a:pt x="695272" y="71998"/>
                  </a:lnTo>
                  <a:lnTo>
                    <a:pt x="642707" y="93598"/>
                  </a:lnTo>
                  <a:lnTo>
                    <a:pt x="591590" y="118075"/>
                  </a:lnTo>
                  <a:lnTo>
                    <a:pt x="541907" y="145435"/>
                  </a:lnTo>
                  <a:lnTo>
                    <a:pt x="492949" y="174957"/>
                  </a:lnTo>
                  <a:lnTo>
                    <a:pt x="446149" y="206634"/>
                  </a:lnTo>
                  <a:lnTo>
                    <a:pt x="401509" y="241195"/>
                  </a:lnTo>
                  <a:lnTo>
                    <a:pt x="358316" y="278636"/>
                  </a:lnTo>
                  <a:lnTo>
                    <a:pt x="317282" y="317515"/>
                  </a:lnTo>
                  <a:lnTo>
                    <a:pt x="278395" y="358552"/>
                  </a:lnTo>
                  <a:lnTo>
                    <a:pt x="240955" y="401751"/>
                  </a:lnTo>
                  <a:lnTo>
                    <a:pt x="206399" y="446391"/>
                  </a:lnTo>
                  <a:lnTo>
                    <a:pt x="174725" y="493191"/>
                  </a:lnTo>
                  <a:lnTo>
                    <a:pt x="145197" y="541432"/>
                  </a:lnTo>
                  <a:lnTo>
                    <a:pt x="117842" y="591830"/>
                  </a:lnTo>
                  <a:lnTo>
                    <a:pt x="93356" y="642947"/>
                  </a:lnTo>
                  <a:lnTo>
                    <a:pt x="71766" y="695509"/>
                  </a:lnTo>
                  <a:lnTo>
                    <a:pt x="53033" y="748789"/>
                  </a:lnTo>
                  <a:lnTo>
                    <a:pt x="36473" y="802784"/>
                  </a:lnTo>
                  <a:lnTo>
                    <a:pt x="23519" y="858227"/>
                  </a:lnTo>
                  <a:lnTo>
                    <a:pt x="13435" y="914385"/>
                  </a:lnTo>
                  <a:lnTo>
                    <a:pt x="5523" y="970543"/>
                  </a:lnTo>
                  <a:lnTo>
                    <a:pt x="1205" y="1026701"/>
                  </a:lnTo>
                  <a:lnTo>
                    <a:pt x="0" y="1074053"/>
                  </a:lnTo>
                  <a:lnTo>
                    <a:pt x="2166682" y="1074053"/>
                  </a:lnTo>
                  <a:lnTo>
                    <a:pt x="2165488" y="1026701"/>
                  </a:lnTo>
                  <a:lnTo>
                    <a:pt x="2161170" y="970543"/>
                  </a:lnTo>
                  <a:lnTo>
                    <a:pt x="2153245" y="914385"/>
                  </a:lnTo>
                  <a:lnTo>
                    <a:pt x="2143174" y="858227"/>
                  </a:lnTo>
                  <a:lnTo>
                    <a:pt x="2130207" y="802784"/>
                  </a:lnTo>
                  <a:lnTo>
                    <a:pt x="2113646" y="748789"/>
                  </a:lnTo>
                  <a:lnTo>
                    <a:pt x="2094927" y="695509"/>
                  </a:lnTo>
                  <a:lnTo>
                    <a:pt x="2073324" y="642947"/>
                  </a:lnTo>
                  <a:lnTo>
                    <a:pt x="2048851" y="591830"/>
                  </a:lnTo>
                  <a:lnTo>
                    <a:pt x="2021483" y="542151"/>
                  </a:lnTo>
                  <a:lnTo>
                    <a:pt x="1991968" y="493191"/>
                  </a:lnTo>
                  <a:lnTo>
                    <a:pt x="1960294" y="446391"/>
                  </a:lnTo>
                  <a:lnTo>
                    <a:pt x="1925737" y="401751"/>
                  </a:lnTo>
                  <a:lnTo>
                    <a:pt x="1888285" y="358552"/>
                  </a:lnTo>
                  <a:lnTo>
                    <a:pt x="1849410" y="317515"/>
                  </a:lnTo>
                  <a:lnTo>
                    <a:pt x="1808377" y="278636"/>
                  </a:lnTo>
                  <a:lnTo>
                    <a:pt x="1765171" y="241195"/>
                  </a:lnTo>
                  <a:lnTo>
                    <a:pt x="1720531" y="206634"/>
                  </a:lnTo>
                  <a:lnTo>
                    <a:pt x="1673731" y="174957"/>
                  </a:lnTo>
                  <a:lnTo>
                    <a:pt x="1625497" y="145435"/>
                  </a:lnTo>
                  <a:lnTo>
                    <a:pt x="1575103" y="118075"/>
                  </a:lnTo>
                  <a:lnTo>
                    <a:pt x="1523973" y="93598"/>
                  </a:lnTo>
                  <a:lnTo>
                    <a:pt x="1471420" y="71998"/>
                  </a:lnTo>
                  <a:lnTo>
                    <a:pt x="1418144" y="53276"/>
                  </a:lnTo>
                  <a:lnTo>
                    <a:pt x="1364143" y="36716"/>
                  </a:lnTo>
                  <a:lnTo>
                    <a:pt x="1308695" y="23759"/>
                  </a:lnTo>
                  <a:lnTo>
                    <a:pt x="1252548" y="13677"/>
                  </a:lnTo>
                  <a:lnTo>
                    <a:pt x="1196376" y="5760"/>
                  </a:lnTo>
                  <a:lnTo>
                    <a:pt x="1140217" y="1438"/>
                  </a:lnTo>
                  <a:lnTo>
                    <a:pt x="1083346" y="0"/>
                  </a:lnTo>
                  <a:close/>
                </a:path>
              </a:pathLst>
            </a:custGeom>
            <a:solidFill>
              <a:srgbClr val="4A86E8">
                <a:alpha val="270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711150" y="9212944"/>
              <a:ext cx="2167255" cy="1074420"/>
            </a:xfrm>
            <a:custGeom>
              <a:avLst/>
              <a:gdLst/>
              <a:ahLst/>
              <a:cxnLst/>
              <a:rect l="l" t="t" r="r" b="b"/>
              <a:pathLst>
                <a:path w="2167254" h="1074420">
                  <a:moveTo>
                    <a:pt x="0" y="1074053"/>
                  </a:moveTo>
                  <a:lnTo>
                    <a:pt x="1205" y="1026701"/>
                  </a:lnTo>
                  <a:lnTo>
                    <a:pt x="5523" y="970543"/>
                  </a:lnTo>
                  <a:lnTo>
                    <a:pt x="13435" y="914385"/>
                  </a:lnTo>
                  <a:lnTo>
                    <a:pt x="23519" y="858227"/>
                  </a:lnTo>
                  <a:lnTo>
                    <a:pt x="36473" y="802784"/>
                  </a:lnTo>
                  <a:lnTo>
                    <a:pt x="53033" y="748789"/>
                  </a:lnTo>
                  <a:lnTo>
                    <a:pt x="71766" y="695509"/>
                  </a:lnTo>
                  <a:lnTo>
                    <a:pt x="93356" y="642947"/>
                  </a:lnTo>
                  <a:lnTo>
                    <a:pt x="117842" y="591830"/>
                  </a:lnTo>
                  <a:lnTo>
                    <a:pt x="145197" y="541432"/>
                  </a:lnTo>
                  <a:lnTo>
                    <a:pt x="174725" y="493191"/>
                  </a:lnTo>
                  <a:lnTo>
                    <a:pt x="206399" y="446391"/>
                  </a:lnTo>
                  <a:lnTo>
                    <a:pt x="240955" y="401751"/>
                  </a:lnTo>
                  <a:lnTo>
                    <a:pt x="278395" y="358552"/>
                  </a:lnTo>
                  <a:lnTo>
                    <a:pt x="317282" y="317515"/>
                  </a:lnTo>
                  <a:lnTo>
                    <a:pt x="358316" y="278636"/>
                  </a:lnTo>
                  <a:lnTo>
                    <a:pt x="401509" y="241195"/>
                  </a:lnTo>
                  <a:lnTo>
                    <a:pt x="446149" y="206634"/>
                  </a:lnTo>
                  <a:lnTo>
                    <a:pt x="492949" y="174957"/>
                  </a:lnTo>
                  <a:lnTo>
                    <a:pt x="541907" y="145435"/>
                  </a:lnTo>
                  <a:lnTo>
                    <a:pt x="591590" y="118075"/>
                  </a:lnTo>
                  <a:lnTo>
                    <a:pt x="642707" y="93598"/>
                  </a:lnTo>
                  <a:lnTo>
                    <a:pt x="695272" y="71998"/>
                  </a:lnTo>
                  <a:lnTo>
                    <a:pt x="748549" y="53276"/>
                  </a:lnTo>
                  <a:lnTo>
                    <a:pt x="802549" y="36716"/>
                  </a:lnTo>
                  <a:lnTo>
                    <a:pt x="857985" y="23759"/>
                  </a:lnTo>
                  <a:lnTo>
                    <a:pt x="914144" y="13677"/>
                  </a:lnTo>
                  <a:lnTo>
                    <a:pt x="970304" y="5760"/>
                  </a:lnTo>
                  <a:lnTo>
                    <a:pt x="1026463" y="1438"/>
                  </a:lnTo>
                  <a:lnTo>
                    <a:pt x="1083346" y="0"/>
                  </a:lnTo>
                  <a:lnTo>
                    <a:pt x="1140217" y="1438"/>
                  </a:lnTo>
                  <a:lnTo>
                    <a:pt x="1196376" y="5760"/>
                  </a:lnTo>
                  <a:lnTo>
                    <a:pt x="1252548" y="13677"/>
                  </a:lnTo>
                  <a:lnTo>
                    <a:pt x="1308695" y="23759"/>
                  </a:lnTo>
                  <a:lnTo>
                    <a:pt x="1364143" y="36716"/>
                  </a:lnTo>
                  <a:lnTo>
                    <a:pt x="1418144" y="53276"/>
                  </a:lnTo>
                  <a:lnTo>
                    <a:pt x="1471420" y="71998"/>
                  </a:lnTo>
                  <a:lnTo>
                    <a:pt x="1523973" y="93598"/>
                  </a:lnTo>
                  <a:lnTo>
                    <a:pt x="1575103" y="118075"/>
                  </a:lnTo>
                  <a:lnTo>
                    <a:pt x="1625497" y="145435"/>
                  </a:lnTo>
                  <a:lnTo>
                    <a:pt x="1673731" y="174957"/>
                  </a:lnTo>
                  <a:lnTo>
                    <a:pt x="1720531" y="206634"/>
                  </a:lnTo>
                  <a:lnTo>
                    <a:pt x="1765171" y="241195"/>
                  </a:lnTo>
                  <a:lnTo>
                    <a:pt x="1808377" y="278636"/>
                  </a:lnTo>
                  <a:lnTo>
                    <a:pt x="1849410" y="317515"/>
                  </a:lnTo>
                  <a:lnTo>
                    <a:pt x="1888285" y="358552"/>
                  </a:lnTo>
                  <a:lnTo>
                    <a:pt x="1925737" y="401751"/>
                  </a:lnTo>
                  <a:lnTo>
                    <a:pt x="1960294" y="446391"/>
                  </a:lnTo>
                  <a:lnTo>
                    <a:pt x="1991968" y="493191"/>
                  </a:lnTo>
                  <a:lnTo>
                    <a:pt x="2021483" y="542151"/>
                  </a:lnTo>
                  <a:lnTo>
                    <a:pt x="2048851" y="591830"/>
                  </a:lnTo>
                  <a:lnTo>
                    <a:pt x="2073324" y="642947"/>
                  </a:lnTo>
                  <a:lnTo>
                    <a:pt x="2094927" y="695509"/>
                  </a:lnTo>
                  <a:lnTo>
                    <a:pt x="2113646" y="748789"/>
                  </a:lnTo>
                  <a:lnTo>
                    <a:pt x="2130207" y="802784"/>
                  </a:lnTo>
                  <a:lnTo>
                    <a:pt x="2143174" y="858227"/>
                  </a:lnTo>
                  <a:lnTo>
                    <a:pt x="2153245" y="914385"/>
                  </a:lnTo>
                  <a:lnTo>
                    <a:pt x="2161170" y="970543"/>
                  </a:lnTo>
                  <a:lnTo>
                    <a:pt x="2165488" y="1026701"/>
                  </a:lnTo>
                  <a:lnTo>
                    <a:pt x="2166682" y="1074053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711150" y="9212944"/>
              <a:ext cx="2167255" cy="1074420"/>
            </a:xfrm>
            <a:custGeom>
              <a:avLst/>
              <a:gdLst/>
              <a:ahLst/>
              <a:cxnLst/>
              <a:rect l="l" t="t" r="r" b="b"/>
              <a:pathLst>
                <a:path w="2167254" h="1074420">
                  <a:moveTo>
                    <a:pt x="0" y="1074053"/>
                  </a:moveTo>
                  <a:lnTo>
                    <a:pt x="1205" y="1026701"/>
                  </a:lnTo>
                  <a:lnTo>
                    <a:pt x="5523" y="970543"/>
                  </a:lnTo>
                  <a:lnTo>
                    <a:pt x="13435" y="914385"/>
                  </a:lnTo>
                  <a:lnTo>
                    <a:pt x="23519" y="858227"/>
                  </a:lnTo>
                  <a:lnTo>
                    <a:pt x="36473" y="802784"/>
                  </a:lnTo>
                  <a:lnTo>
                    <a:pt x="53033" y="748789"/>
                  </a:lnTo>
                  <a:lnTo>
                    <a:pt x="71766" y="695509"/>
                  </a:lnTo>
                  <a:lnTo>
                    <a:pt x="93356" y="642947"/>
                  </a:lnTo>
                  <a:lnTo>
                    <a:pt x="117842" y="591830"/>
                  </a:lnTo>
                  <a:lnTo>
                    <a:pt x="145197" y="541432"/>
                  </a:lnTo>
                  <a:lnTo>
                    <a:pt x="174725" y="493191"/>
                  </a:lnTo>
                  <a:lnTo>
                    <a:pt x="206399" y="446391"/>
                  </a:lnTo>
                  <a:lnTo>
                    <a:pt x="240955" y="401751"/>
                  </a:lnTo>
                  <a:lnTo>
                    <a:pt x="278395" y="358552"/>
                  </a:lnTo>
                  <a:lnTo>
                    <a:pt x="317282" y="317515"/>
                  </a:lnTo>
                  <a:lnTo>
                    <a:pt x="358316" y="278636"/>
                  </a:lnTo>
                  <a:lnTo>
                    <a:pt x="401509" y="241195"/>
                  </a:lnTo>
                  <a:lnTo>
                    <a:pt x="446149" y="206634"/>
                  </a:lnTo>
                  <a:lnTo>
                    <a:pt x="492949" y="174957"/>
                  </a:lnTo>
                  <a:lnTo>
                    <a:pt x="541907" y="145435"/>
                  </a:lnTo>
                  <a:lnTo>
                    <a:pt x="591590" y="118075"/>
                  </a:lnTo>
                  <a:lnTo>
                    <a:pt x="642707" y="93598"/>
                  </a:lnTo>
                  <a:lnTo>
                    <a:pt x="695272" y="71998"/>
                  </a:lnTo>
                  <a:lnTo>
                    <a:pt x="748549" y="53276"/>
                  </a:lnTo>
                  <a:lnTo>
                    <a:pt x="802549" y="36716"/>
                  </a:lnTo>
                  <a:lnTo>
                    <a:pt x="857985" y="23759"/>
                  </a:lnTo>
                  <a:lnTo>
                    <a:pt x="914144" y="13677"/>
                  </a:lnTo>
                  <a:lnTo>
                    <a:pt x="970304" y="5760"/>
                  </a:lnTo>
                  <a:lnTo>
                    <a:pt x="1026463" y="1438"/>
                  </a:lnTo>
                  <a:lnTo>
                    <a:pt x="1083346" y="0"/>
                  </a:lnTo>
                  <a:lnTo>
                    <a:pt x="1140217" y="1438"/>
                  </a:lnTo>
                  <a:lnTo>
                    <a:pt x="1196376" y="5760"/>
                  </a:lnTo>
                  <a:lnTo>
                    <a:pt x="1252548" y="13677"/>
                  </a:lnTo>
                  <a:lnTo>
                    <a:pt x="1308695" y="23759"/>
                  </a:lnTo>
                  <a:lnTo>
                    <a:pt x="1364143" y="36716"/>
                  </a:lnTo>
                  <a:lnTo>
                    <a:pt x="1418144" y="53276"/>
                  </a:lnTo>
                  <a:lnTo>
                    <a:pt x="1471420" y="71998"/>
                  </a:lnTo>
                  <a:lnTo>
                    <a:pt x="1523973" y="93598"/>
                  </a:lnTo>
                  <a:lnTo>
                    <a:pt x="1575103" y="118075"/>
                  </a:lnTo>
                  <a:lnTo>
                    <a:pt x="1625497" y="145435"/>
                  </a:lnTo>
                  <a:lnTo>
                    <a:pt x="1673731" y="174957"/>
                  </a:lnTo>
                  <a:lnTo>
                    <a:pt x="1720531" y="206634"/>
                  </a:lnTo>
                  <a:lnTo>
                    <a:pt x="1765171" y="241195"/>
                  </a:lnTo>
                  <a:lnTo>
                    <a:pt x="1808377" y="278636"/>
                  </a:lnTo>
                  <a:lnTo>
                    <a:pt x="1849410" y="317515"/>
                  </a:lnTo>
                  <a:lnTo>
                    <a:pt x="1888285" y="358552"/>
                  </a:lnTo>
                  <a:lnTo>
                    <a:pt x="1925737" y="401751"/>
                  </a:lnTo>
                  <a:lnTo>
                    <a:pt x="1960294" y="446391"/>
                  </a:lnTo>
                  <a:lnTo>
                    <a:pt x="1991968" y="493191"/>
                  </a:lnTo>
                  <a:lnTo>
                    <a:pt x="2021483" y="542151"/>
                  </a:lnTo>
                  <a:lnTo>
                    <a:pt x="2048851" y="591830"/>
                  </a:lnTo>
                  <a:lnTo>
                    <a:pt x="2073324" y="642947"/>
                  </a:lnTo>
                  <a:lnTo>
                    <a:pt x="2094927" y="695509"/>
                  </a:lnTo>
                  <a:lnTo>
                    <a:pt x="2113646" y="748789"/>
                  </a:lnTo>
                  <a:lnTo>
                    <a:pt x="2130207" y="802784"/>
                  </a:lnTo>
                  <a:lnTo>
                    <a:pt x="2143174" y="858227"/>
                  </a:lnTo>
                  <a:lnTo>
                    <a:pt x="2153245" y="914385"/>
                  </a:lnTo>
                  <a:lnTo>
                    <a:pt x="2161170" y="970543"/>
                  </a:lnTo>
                  <a:lnTo>
                    <a:pt x="2165488" y="1026701"/>
                  </a:lnTo>
                  <a:lnTo>
                    <a:pt x="2166682" y="1074053"/>
                  </a:lnTo>
                </a:path>
              </a:pathLst>
            </a:custGeom>
            <a:ln w="18719">
              <a:solidFill>
                <a:srgbClr val="4A86E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4349750" y="888192"/>
            <a:ext cx="15620835" cy="843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400" dirty="0">
                <a:latin typeface="Algerian" panose="04020705040A02060702" pitchFamily="82" charset="0"/>
              </a:rPr>
              <a:t>WELCOME TO THE FUTURE</a:t>
            </a:r>
            <a:endParaRPr sz="5400" dirty="0">
              <a:latin typeface="Algerian" panose="04020705040A02060702" pitchFamily="82" charset="0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0" y="0"/>
            <a:ext cx="2038985" cy="2094864"/>
          </a:xfrm>
          <a:custGeom>
            <a:avLst/>
            <a:gdLst/>
            <a:ahLst/>
            <a:cxnLst/>
            <a:rect l="l" t="t" r="r" b="b"/>
            <a:pathLst>
              <a:path w="2038985" h="2094864">
                <a:moveTo>
                  <a:pt x="2038956" y="0"/>
                </a:moveTo>
                <a:lnTo>
                  <a:pt x="2025421" y="56350"/>
                </a:lnTo>
                <a:lnTo>
                  <a:pt x="1982952" y="201790"/>
                </a:lnTo>
                <a:lnTo>
                  <a:pt x="1932546" y="344347"/>
                </a:lnTo>
                <a:lnTo>
                  <a:pt x="1874227" y="484022"/>
                </a:lnTo>
                <a:lnTo>
                  <a:pt x="1809432" y="620814"/>
                </a:lnTo>
                <a:lnTo>
                  <a:pt x="1737436" y="753300"/>
                </a:lnTo>
                <a:lnTo>
                  <a:pt x="1658238" y="882180"/>
                </a:lnTo>
                <a:lnTo>
                  <a:pt x="1572551" y="1006729"/>
                </a:lnTo>
                <a:lnTo>
                  <a:pt x="1480400" y="1126972"/>
                </a:lnTo>
                <a:lnTo>
                  <a:pt x="1382483" y="1242161"/>
                </a:lnTo>
                <a:lnTo>
                  <a:pt x="1278089" y="1351610"/>
                </a:lnTo>
                <a:lnTo>
                  <a:pt x="1168647" y="1456004"/>
                </a:lnTo>
                <a:lnTo>
                  <a:pt x="1053449" y="1553921"/>
                </a:lnTo>
                <a:lnTo>
                  <a:pt x="933212" y="1646072"/>
                </a:lnTo>
                <a:lnTo>
                  <a:pt x="808657" y="1731759"/>
                </a:lnTo>
                <a:lnTo>
                  <a:pt x="679777" y="1810956"/>
                </a:lnTo>
                <a:lnTo>
                  <a:pt x="546581" y="1882952"/>
                </a:lnTo>
                <a:lnTo>
                  <a:pt x="410502" y="1948472"/>
                </a:lnTo>
                <a:lnTo>
                  <a:pt x="270827" y="2006066"/>
                </a:lnTo>
                <a:lnTo>
                  <a:pt x="128269" y="2056460"/>
                </a:lnTo>
                <a:lnTo>
                  <a:pt x="0" y="2094566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996AAC-DEA3-6B57-81FD-A24C1DF8F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5995" y="2122468"/>
            <a:ext cx="6212362" cy="652328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48A5401-370E-6CB2-17E1-69DAF1418557}"/>
              </a:ext>
            </a:extLst>
          </p:cNvPr>
          <p:cNvSpPr txBox="1"/>
          <p:nvPr/>
        </p:nvSpPr>
        <p:spPr>
          <a:xfrm>
            <a:off x="1530350" y="2841230"/>
            <a:ext cx="8487018" cy="34438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>
              <a:lnSpc>
                <a:spcPct val="99100"/>
              </a:lnSpc>
              <a:spcBef>
                <a:spcPts val="120"/>
              </a:spcBef>
              <a:tabLst>
                <a:tab pos="5264785" algn="l"/>
              </a:tabLst>
            </a:pP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In</a:t>
            </a:r>
            <a:r>
              <a:rPr lang="en-US" sz="4400" spc="-75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this</a:t>
            </a:r>
            <a:r>
              <a:rPr lang="en-US" sz="4400" spc="-75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spc="-20" dirty="0">
                <a:solidFill>
                  <a:srgbClr val="262425"/>
                </a:solidFill>
                <a:latin typeface="Trebuchet MS"/>
                <a:cs typeface="Trebuchet MS"/>
              </a:rPr>
              <a:t>presentation,</a:t>
            </a:r>
            <a:r>
              <a:rPr lang="en-US" sz="4400" spc="-145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spc="100" dirty="0">
                <a:solidFill>
                  <a:srgbClr val="262425"/>
                </a:solidFill>
                <a:latin typeface="Trebuchet MS"/>
                <a:cs typeface="Trebuchet MS"/>
              </a:rPr>
              <a:t>we</a:t>
            </a:r>
            <a:r>
              <a:rPr lang="en-US" sz="4400" spc="-140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spc="-35" dirty="0">
                <a:solidFill>
                  <a:srgbClr val="262425"/>
                </a:solidFill>
                <a:latin typeface="Trebuchet MS"/>
                <a:cs typeface="Trebuchet MS"/>
              </a:rPr>
              <a:t>will</a:t>
            </a:r>
            <a:r>
              <a:rPr lang="en-US" sz="4400" spc="-150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explore</a:t>
            </a:r>
            <a:r>
              <a:rPr lang="en-US" sz="4400" spc="-75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spc="-25" dirty="0">
                <a:solidFill>
                  <a:srgbClr val="262425"/>
                </a:solidFill>
                <a:latin typeface="Trebuchet MS"/>
                <a:cs typeface="Trebuchet MS"/>
              </a:rPr>
              <a:t>the </a:t>
            </a:r>
            <a:r>
              <a:rPr lang="en-US" sz="4400" i="1" spc="-40" dirty="0">
                <a:solidFill>
                  <a:srgbClr val="262425"/>
                </a:solidFill>
                <a:latin typeface="Trebuchet MS"/>
                <a:cs typeface="Trebuchet MS"/>
              </a:rPr>
              <a:t>exciting</a:t>
            </a:r>
            <a:r>
              <a:rPr lang="en-US" sz="4400" i="1" spc="-65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world</a:t>
            </a:r>
            <a:r>
              <a:rPr lang="en-US" sz="4400" spc="35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spc="-25" dirty="0">
                <a:solidFill>
                  <a:srgbClr val="262425"/>
                </a:solidFill>
                <a:latin typeface="Trebuchet MS"/>
                <a:cs typeface="Trebuchet MS"/>
              </a:rPr>
              <a:t>of</a:t>
            </a: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	</a:t>
            </a:r>
            <a:r>
              <a:rPr lang="en-US" sz="4400" spc="-434" dirty="0">
                <a:solidFill>
                  <a:srgbClr val="262425"/>
                </a:solidFill>
                <a:latin typeface="Trebuchet MS"/>
                <a:cs typeface="Trebuchet MS"/>
              </a:rPr>
              <a:t>.</a:t>
            </a:r>
            <a:r>
              <a:rPr lang="en-US" sz="4400" spc="-114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spc="-25" dirty="0">
                <a:solidFill>
                  <a:srgbClr val="262425"/>
                </a:solidFill>
                <a:latin typeface="Trebuchet MS"/>
                <a:cs typeface="Trebuchet MS"/>
              </a:rPr>
              <a:t>Get </a:t>
            </a: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ready</a:t>
            </a:r>
            <a:r>
              <a:rPr lang="en-US" sz="4400" spc="-160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to</a:t>
            </a:r>
            <a:r>
              <a:rPr lang="en-US" sz="4400" spc="-80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dive</a:t>
            </a:r>
            <a:r>
              <a:rPr lang="en-US" sz="4400" spc="-75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spc="-30" dirty="0">
                <a:solidFill>
                  <a:srgbClr val="262425"/>
                </a:solidFill>
                <a:latin typeface="Trebuchet MS"/>
                <a:cs typeface="Trebuchet MS"/>
              </a:rPr>
              <a:t>into</a:t>
            </a:r>
            <a:r>
              <a:rPr lang="en-US" sz="4400" spc="-80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the</a:t>
            </a:r>
            <a:r>
              <a:rPr lang="en-US" sz="4400" spc="-80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spc="-10" dirty="0">
                <a:solidFill>
                  <a:srgbClr val="262425"/>
                </a:solidFill>
                <a:latin typeface="Trebuchet MS"/>
                <a:cs typeface="Trebuchet MS"/>
              </a:rPr>
              <a:t>future</a:t>
            </a:r>
            <a:r>
              <a:rPr lang="en-US" sz="4400" spc="-75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of</a:t>
            </a:r>
            <a:r>
              <a:rPr lang="en-US" sz="4400" spc="-130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car</a:t>
            </a:r>
            <a:r>
              <a:rPr lang="en-US" sz="4400" spc="-204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spc="-10" dirty="0">
                <a:solidFill>
                  <a:srgbClr val="262425"/>
                </a:solidFill>
                <a:latin typeface="Trebuchet MS"/>
                <a:cs typeface="Trebuchet MS"/>
              </a:rPr>
              <a:t>valuation </a:t>
            </a:r>
            <a:r>
              <a:rPr lang="en-US" sz="4400" spc="80" dirty="0">
                <a:solidFill>
                  <a:srgbClr val="262425"/>
                </a:solidFill>
                <a:latin typeface="Trebuchet MS"/>
                <a:cs typeface="Trebuchet MS"/>
              </a:rPr>
              <a:t>and</a:t>
            </a:r>
            <a:r>
              <a:rPr lang="en-US" sz="4400" spc="-25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dirty="0">
                <a:solidFill>
                  <a:srgbClr val="262425"/>
                </a:solidFill>
                <a:latin typeface="Trebuchet MS"/>
                <a:cs typeface="Trebuchet MS"/>
              </a:rPr>
              <a:t>pricing</a:t>
            </a:r>
            <a:r>
              <a:rPr lang="en-US" sz="4400" spc="-20" dirty="0">
                <a:solidFill>
                  <a:srgbClr val="262425"/>
                </a:solidFill>
                <a:latin typeface="Trebuchet MS"/>
                <a:cs typeface="Trebuchet MS"/>
              </a:rPr>
              <a:t> </a:t>
            </a:r>
            <a:r>
              <a:rPr lang="en-US" sz="4400" spc="-10" dirty="0">
                <a:solidFill>
                  <a:srgbClr val="262425"/>
                </a:solidFill>
                <a:latin typeface="Trebuchet MS"/>
                <a:cs typeface="Trebuchet MS"/>
              </a:rPr>
              <a:t>strategies.</a:t>
            </a:r>
            <a:endParaRPr lang="en-US" sz="44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44550" y="1187450"/>
            <a:ext cx="10515600" cy="93871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6000" dirty="0">
                <a:latin typeface="Algerian" panose="04020705040A02060702" pitchFamily="82" charset="0"/>
              </a:rPr>
              <a:t>Used Car Price Prediction</a:t>
            </a:r>
            <a:endParaRPr sz="6000" dirty="0">
              <a:latin typeface="Algerian" panose="04020705040A02060702" pitchFamily="82" charset="0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0" y="544320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28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739303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32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066995-D0D8-D731-3872-647F7E699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4998" y="3280722"/>
            <a:ext cx="6996388" cy="3603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6C3586-E734-0684-469C-CFF899859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313" y="2715346"/>
            <a:ext cx="8464995" cy="57053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9359" y="-9358"/>
            <a:ext cx="2009775" cy="1737360"/>
            <a:chOff x="-9359" y="-9358"/>
            <a:chExt cx="2009775" cy="173736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991360" cy="1718945"/>
            </a:xfrm>
            <a:custGeom>
              <a:avLst/>
              <a:gdLst/>
              <a:ahLst/>
              <a:cxnLst/>
              <a:rect l="l" t="t" r="r" b="b"/>
              <a:pathLst>
                <a:path w="1991360" h="1718945">
                  <a:moveTo>
                    <a:pt x="1990594" y="0"/>
                  </a:moveTo>
                  <a:lnTo>
                    <a:pt x="1990750" y="6451"/>
                  </a:lnTo>
                  <a:lnTo>
                    <a:pt x="1990026" y="6451"/>
                  </a:lnTo>
                  <a:lnTo>
                    <a:pt x="1987867" y="95732"/>
                  </a:lnTo>
                  <a:lnTo>
                    <a:pt x="1980666" y="185737"/>
                  </a:lnTo>
                  <a:lnTo>
                    <a:pt x="1969147" y="274294"/>
                  </a:lnTo>
                  <a:lnTo>
                    <a:pt x="1952586" y="362127"/>
                  </a:lnTo>
                  <a:lnTo>
                    <a:pt x="1931707" y="449249"/>
                  </a:lnTo>
                  <a:lnTo>
                    <a:pt x="1906511" y="535647"/>
                  </a:lnTo>
                  <a:lnTo>
                    <a:pt x="1876272" y="619886"/>
                  </a:lnTo>
                  <a:lnTo>
                    <a:pt x="1842426" y="702690"/>
                  </a:lnTo>
                  <a:lnTo>
                    <a:pt x="1803552" y="783323"/>
                  </a:lnTo>
                  <a:lnTo>
                    <a:pt x="1761070" y="862520"/>
                  </a:lnTo>
                  <a:lnTo>
                    <a:pt x="1714271" y="938834"/>
                  </a:lnTo>
                  <a:lnTo>
                    <a:pt x="1663153" y="1012278"/>
                  </a:lnTo>
                  <a:lnTo>
                    <a:pt x="1608429" y="1083563"/>
                  </a:lnTo>
                  <a:lnTo>
                    <a:pt x="1550834" y="1151953"/>
                  </a:lnTo>
                  <a:lnTo>
                    <a:pt x="1488922" y="1216761"/>
                  </a:lnTo>
                  <a:lnTo>
                    <a:pt x="1424114" y="1278674"/>
                  </a:lnTo>
                  <a:lnTo>
                    <a:pt x="1355724" y="1336992"/>
                  </a:lnTo>
                  <a:lnTo>
                    <a:pt x="1284439" y="1390992"/>
                  </a:lnTo>
                  <a:lnTo>
                    <a:pt x="1210999" y="1442110"/>
                  </a:lnTo>
                  <a:lnTo>
                    <a:pt x="1134680" y="1488909"/>
                  </a:lnTo>
                  <a:lnTo>
                    <a:pt x="1055484" y="1531391"/>
                  </a:lnTo>
                  <a:lnTo>
                    <a:pt x="974844" y="1570278"/>
                  </a:lnTo>
                  <a:lnTo>
                    <a:pt x="892045" y="1604835"/>
                  </a:lnTo>
                  <a:lnTo>
                    <a:pt x="807808" y="1634350"/>
                  </a:lnTo>
                  <a:lnTo>
                    <a:pt x="721409" y="1660270"/>
                  </a:lnTo>
                  <a:lnTo>
                    <a:pt x="634290" y="1681149"/>
                  </a:lnTo>
                  <a:lnTo>
                    <a:pt x="546451" y="1697710"/>
                  </a:lnTo>
                  <a:lnTo>
                    <a:pt x="457170" y="1709229"/>
                  </a:lnTo>
                  <a:lnTo>
                    <a:pt x="367893" y="1716430"/>
                  </a:lnTo>
                  <a:lnTo>
                    <a:pt x="278616" y="1718589"/>
                  </a:lnTo>
                  <a:lnTo>
                    <a:pt x="278616" y="1717865"/>
                  </a:lnTo>
                  <a:lnTo>
                    <a:pt x="189334" y="1715706"/>
                  </a:lnTo>
                  <a:lnTo>
                    <a:pt x="99337" y="1708505"/>
                  </a:lnTo>
                  <a:lnTo>
                    <a:pt x="10780" y="1696986"/>
                  </a:lnTo>
                  <a:lnTo>
                    <a:pt x="0" y="1694954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0" y="0"/>
                  </a:lnTo>
                  <a:lnTo>
                    <a:pt x="0" y="1052946"/>
                  </a:lnTo>
                  <a:lnTo>
                    <a:pt x="53260" y="1065568"/>
                  </a:lnTo>
                  <a:lnTo>
                    <a:pt x="109418" y="1075639"/>
                  </a:lnTo>
                  <a:lnTo>
                    <a:pt x="165576" y="1083563"/>
                  </a:lnTo>
                  <a:lnTo>
                    <a:pt x="221734" y="1087881"/>
                  </a:lnTo>
                  <a:lnTo>
                    <a:pt x="278616" y="1089317"/>
                  </a:lnTo>
                  <a:lnTo>
                    <a:pt x="278616" y="1090040"/>
                  </a:lnTo>
                  <a:lnTo>
                    <a:pt x="335493" y="1088605"/>
                  </a:lnTo>
                  <a:lnTo>
                    <a:pt x="391651" y="1084275"/>
                  </a:lnTo>
                  <a:lnTo>
                    <a:pt x="447813" y="1076363"/>
                  </a:lnTo>
                  <a:lnTo>
                    <a:pt x="503971" y="1066279"/>
                  </a:lnTo>
                  <a:lnTo>
                    <a:pt x="558690" y="1053325"/>
                  </a:lnTo>
                  <a:lnTo>
                    <a:pt x="613409" y="1036764"/>
                  </a:lnTo>
                  <a:lnTo>
                    <a:pt x="666690" y="1018044"/>
                  </a:lnTo>
                  <a:lnTo>
                    <a:pt x="719246" y="996441"/>
                  </a:lnTo>
                  <a:lnTo>
                    <a:pt x="770369" y="971956"/>
                  </a:lnTo>
                  <a:lnTo>
                    <a:pt x="820047" y="944600"/>
                  </a:lnTo>
                  <a:lnTo>
                    <a:pt x="868287" y="915085"/>
                  </a:lnTo>
                  <a:lnTo>
                    <a:pt x="915084" y="882688"/>
                  </a:lnTo>
                  <a:lnTo>
                    <a:pt x="960447" y="848118"/>
                  </a:lnTo>
                  <a:lnTo>
                    <a:pt x="1002922" y="811402"/>
                  </a:lnTo>
                  <a:lnTo>
                    <a:pt x="1044684" y="772528"/>
                  </a:lnTo>
                  <a:lnTo>
                    <a:pt x="1083562" y="731481"/>
                  </a:lnTo>
                  <a:lnTo>
                    <a:pt x="1120283" y="688289"/>
                  </a:lnTo>
                  <a:lnTo>
                    <a:pt x="1154841" y="642924"/>
                  </a:lnTo>
                  <a:lnTo>
                    <a:pt x="1186522" y="596125"/>
                  </a:lnTo>
                  <a:lnTo>
                    <a:pt x="1216758" y="547890"/>
                  </a:lnTo>
                  <a:lnTo>
                    <a:pt x="1243399" y="498208"/>
                  </a:lnTo>
                  <a:lnTo>
                    <a:pt x="1267881" y="447090"/>
                  </a:lnTo>
                  <a:lnTo>
                    <a:pt x="1289481" y="394525"/>
                  </a:lnTo>
                  <a:lnTo>
                    <a:pt x="1308201" y="341248"/>
                  </a:lnTo>
                  <a:lnTo>
                    <a:pt x="1324762" y="286537"/>
                  </a:lnTo>
                  <a:lnTo>
                    <a:pt x="1337716" y="231813"/>
                  </a:lnTo>
                  <a:lnTo>
                    <a:pt x="1347800" y="175653"/>
                  </a:lnTo>
                  <a:lnTo>
                    <a:pt x="1355724" y="119494"/>
                  </a:lnTo>
                  <a:lnTo>
                    <a:pt x="1360042" y="63334"/>
                  </a:lnTo>
                  <a:lnTo>
                    <a:pt x="1361478" y="6451"/>
                  </a:lnTo>
                  <a:lnTo>
                    <a:pt x="1362201" y="6451"/>
                  </a:lnTo>
                  <a:lnTo>
                    <a:pt x="1362037" y="0"/>
                  </a:lnTo>
                  <a:close/>
                </a:path>
              </a:pathLst>
            </a:custGeom>
            <a:solidFill>
              <a:srgbClr val="4A86E8">
                <a:alpha val="270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1362201" y="6451"/>
                  </a:lnTo>
                  <a:lnTo>
                    <a:pt x="1361478" y="6451"/>
                  </a:lnTo>
                  <a:lnTo>
                    <a:pt x="1360042" y="63334"/>
                  </a:lnTo>
                  <a:lnTo>
                    <a:pt x="1355724" y="119494"/>
                  </a:lnTo>
                  <a:lnTo>
                    <a:pt x="1347800" y="175653"/>
                  </a:lnTo>
                  <a:lnTo>
                    <a:pt x="1337716" y="231813"/>
                  </a:lnTo>
                  <a:lnTo>
                    <a:pt x="1324762" y="286537"/>
                  </a:lnTo>
                  <a:lnTo>
                    <a:pt x="1308201" y="341248"/>
                  </a:lnTo>
                  <a:lnTo>
                    <a:pt x="1289481" y="394525"/>
                  </a:lnTo>
                  <a:lnTo>
                    <a:pt x="1267881" y="447090"/>
                  </a:lnTo>
                  <a:lnTo>
                    <a:pt x="1243399" y="498208"/>
                  </a:lnTo>
                  <a:lnTo>
                    <a:pt x="1216758" y="547890"/>
                  </a:lnTo>
                  <a:lnTo>
                    <a:pt x="1186522" y="596125"/>
                  </a:lnTo>
                  <a:lnTo>
                    <a:pt x="1154841" y="642924"/>
                  </a:lnTo>
                  <a:lnTo>
                    <a:pt x="1120283" y="688289"/>
                  </a:lnTo>
                  <a:lnTo>
                    <a:pt x="1083562" y="731481"/>
                  </a:lnTo>
                  <a:lnTo>
                    <a:pt x="1044684" y="772528"/>
                  </a:lnTo>
                  <a:lnTo>
                    <a:pt x="1002922" y="811402"/>
                  </a:lnTo>
                  <a:lnTo>
                    <a:pt x="960447" y="848118"/>
                  </a:lnTo>
                  <a:lnTo>
                    <a:pt x="915084" y="882688"/>
                  </a:lnTo>
                  <a:lnTo>
                    <a:pt x="868287" y="915085"/>
                  </a:lnTo>
                  <a:lnTo>
                    <a:pt x="820047" y="944600"/>
                  </a:lnTo>
                  <a:lnTo>
                    <a:pt x="770369" y="971956"/>
                  </a:lnTo>
                  <a:lnTo>
                    <a:pt x="719246" y="996441"/>
                  </a:lnTo>
                  <a:lnTo>
                    <a:pt x="666690" y="1018044"/>
                  </a:lnTo>
                  <a:lnTo>
                    <a:pt x="613409" y="1036764"/>
                  </a:lnTo>
                  <a:lnTo>
                    <a:pt x="558690" y="1053325"/>
                  </a:lnTo>
                  <a:lnTo>
                    <a:pt x="503971" y="1066279"/>
                  </a:lnTo>
                  <a:lnTo>
                    <a:pt x="447813" y="1076363"/>
                  </a:lnTo>
                  <a:lnTo>
                    <a:pt x="391651" y="1084275"/>
                  </a:lnTo>
                  <a:lnTo>
                    <a:pt x="335493" y="1088605"/>
                  </a:lnTo>
                  <a:lnTo>
                    <a:pt x="278616" y="1090040"/>
                  </a:lnTo>
                  <a:lnTo>
                    <a:pt x="278616" y="1089317"/>
                  </a:lnTo>
                  <a:lnTo>
                    <a:pt x="221734" y="1087881"/>
                  </a:lnTo>
                  <a:lnTo>
                    <a:pt x="165576" y="1083563"/>
                  </a:lnTo>
                  <a:lnTo>
                    <a:pt x="109418" y="1075639"/>
                  </a:lnTo>
                  <a:lnTo>
                    <a:pt x="53260" y="1065568"/>
                  </a:lnTo>
                  <a:lnTo>
                    <a:pt x="0" y="1052946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1362201" y="6451"/>
                  </a:lnTo>
                  <a:lnTo>
                    <a:pt x="1361478" y="6451"/>
                  </a:lnTo>
                  <a:lnTo>
                    <a:pt x="1360042" y="63334"/>
                  </a:lnTo>
                  <a:lnTo>
                    <a:pt x="1355724" y="119494"/>
                  </a:lnTo>
                  <a:lnTo>
                    <a:pt x="1347800" y="175653"/>
                  </a:lnTo>
                  <a:lnTo>
                    <a:pt x="1337716" y="231813"/>
                  </a:lnTo>
                  <a:lnTo>
                    <a:pt x="1324762" y="286537"/>
                  </a:lnTo>
                  <a:lnTo>
                    <a:pt x="1308201" y="341248"/>
                  </a:lnTo>
                  <a:lnTo>
                    <a:pt x="1289481" y="394525"/>
                  </a:lnTo>
                  <a:lnTo>
                    <a:pt x="1267881" y="447090"/>
                  </a:lnTo>
                  <a:lnTo>
                    <a:pt x="1243399" y="498208"/>
                  </a:lnTo>
                  <a:lnTo>
                    <a:pt x="1216758" y="547890"/>
                  </a:lnTo>
                  <a:lnTo>
                    <a:pt x="1186522" y="596125"/>
                  </a:lnTo>
                  <a:lnTo>
                    <a:pt x="1154841" y="642924"/>
                  </a:lnTo>
                  <a:lnTo>
                    <a:pt x="1120283" y="688289"/>
                  </a:lnTo>
                  <a:lnTo>
                    <a:pt x="1083562" y="731481"/>
                  </a:lnTo>
                  <a:lnTo>
                    <a:pt x="1044684" y="772528"/>
                  </a:lnTo>
                  <a:lnTo>
                    <a:pt x="1002922" y="811402"/>
                  </a:lnTo>
                  <a:lnTo>
                    <a:pt x="960447" y="848118"/>
                  </a:lnTo>
                  <a:lnTo>
                    <a:pt x="915084" y="882688"/>
                  </a:lnTo>
                  <a:lnTo>
                    <a:pt x="868287" y="915085"/>
                  </a:lnTo>
                  <a:lnTo>
                    <a:pt x="820047" y="944600"/>
                  </a:lnTo>
                  <a:lnTo>
                    <a:pt x="770369" y="971956"/>
                  </a:lnTo>
                  <a:lnTo>
                    <a:pt x="719246" y="996441"/>
                  </a:lnTo>
                  <a:lnTo>
                    <a:pt x="666690" y="1018044"/>
                  </a:lnTo>
                  <a:lnTo>
                    <a:pt x="613409" y="1036764"/>
                  </a:lnTo>
                  <a:lnTo>
                    <a:pt x="558690" y="1053325"/>
                  </a:lnTo>
                  <a:lnTo>
                    <a:pt x="503971" y="1066279"/>
                  </a:lnTo>
                  <a:lnTo>
                    <a:pt x="447813" y="1076363"/>
                  </a:lnTo>
                  <a:lnTo>
                    <a:pt x="391651" y="1084275"/>
                  </a:lnTo>
                  <a:lnTo>
                    <a:pt x="335493" y="1088605"/>
                  </a:lnTo>
                  <a:lnTo>
                    <a:pt x="278616" y="1090040"/>
                  </a:lnTo>
                  <a:lnTo>
                    <a:pt x="278616" y="1089317"/>
                  </a:lnTo>
                  <a:lnTo>
                    <a:pt x="221734" y="1087881"/>
                  </a:lnTo>
                  <a:lnTo>
                    <a:pt x="165576" y="1083563"/>
                  </a:lnTo>
                  <a:lnTo>
                    <a:pt x="109418" y="1075639"/>
                  </a:lnTo>
                  <a:lnTo>
                    <a:pt x="53260" y="1065568"/>
                  </a:lnTo>
                  <a:lnTo>
                    <a:pt x="0" y="1052946"/>
                  </a:lnTo>
                </a:path>
              </a:pathLst>
            </a:custGeom>
            <a:ln w="18719">
              <a:solidFill>
                <a:srgbClr val="4A86E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/>
          <p:nvPr/>
        </p:nvSpPr>
        <p:spPr>
          <a:xfrm>
            <a:off x="13759941" y="5695036"/>
            <a:ext cx="4528185" cy="4592320"/>
          </a:xfrm>
          <a:custGeom>
            <a:avLst/>
            <a:gdLst/>
            <a:ahLst/>
            <a:cxnLst/>
            <a:rect l="l" t="t" r="r" b="b"/>
            <a:pathLst>
              <a:path w="4528184" h="4592320">
                <a:moveTo>
                  <a:pt x="0" y="2889287"/>
                </a:moveTo>
                <a:lnTo>
                  <a:pt x="3555" y="2738094"/>
                </a:lnTo>
                <a:lnTo>
                  <a:pt x="15874" y="2587612"/>
                </a:lnTo>
                <a:lnTo>
                  <a:pt x="35305" y="2437142"/>
                </a:lnTo>
                <a:lnTo>
                  <a:pt x="63372" y="2288819"/>
                </a:lnTo>
                <a:lnTo>
                  <a:pt x="98678" y="2141219"/>
                </a:lnTo>
                <a:lnTo>
                  <a:pt x="141096" y="1996503"/>
                </a:lnTo>
                <a:lnTo>
                  <a:pt x="192277" y="1853945"/>
                </a:lnTo>
                <a:lnTo>
                  <a:pt x="249808" y="1714271"/>
                </a:lnTo>
                <a:lnTo>
                  <a:pt x="314578" y="1577479"/>
                </a:lnTo>
                <a:lnTo>
                  <a:pt x="387349" y="1444282"/>
                </a:lnTo>
                <a:lnTo>
                  <a:pt x="465835" y="1315402"/>
                </a:lnTo>
                <a:lnTo>
                  <a:pt x="551560" y="1190853"/>
                </a:lnTo>
                <a:lnTo>
                  <a:pt x="643635" y="1071333"/>
                </a:lnTo>
                <a:lnTo>
                  <a:pt x="742314" y="956132"/>
                </a:lnTo>
                <a:lnTo>
                  <a:pt x="845946" y="845972"/>
                </a:lnTo>
                <a:lnTo>
                  <a:pt x="956182" y="742302"/>
                </a:lnTo>
                <a:lnTo>
                  <a:pt x="1071371" y="643661"/>
                </a:lnTo>
                <a:lnTo>
                  <a:pt x="1190878" y="551497"/>
                </a:lnTo>
                <a:lnTo>
                  <a:pt x="1315338" y="465823"/>
                </a:lnTo>
                <a:lnTo>
                  <a:pt x="1445005" y="387349"/>
                </a:lnTo>
                <a:lnTo>
                  <a:pt x="1577466" y="314629"/>
                </a:lnTo>
                <a:lnTo>
                  <a:pt x="1714245" y="249821"/>
                </a:lnTo>
                <a:lnTo>
                  <a:pt x="1853945" y="192227"/>
                </a:lnTo>
                <a:lnTo>
                  <a:pt x="1996439" y="141109"/>
                </a:lnTo>
                <a:lnTo>
                  <a:pt x="2141219" y="98628"/>
                </a:lnTo>
                <a:lnTo>
                  <a:pt x="2288793" y="63360"/>
                </a:lnTo>
                <a:lnTo>
                  <a:pt x="2437129" y="35280"/>
                </a:lnTo>
                <a:lnTo>
                  <a:pt x="2587624" y="15836"/>
                </a:lnTo>
                <a:lnTo>
                  <a:pt x="2738119" y="3594"/>
                </a:lnTo>
                <a:lnTo>
                  <a:pt x="2889249" y="0"/>
                </a:lnTo>
                <a:lnTo>
                  <a:pt x="3040506" y="3594"/>
                </a:lnTo>
                <a:lnTo>
                  <a:pt x="3191001" y="15836"/>
                </a:lnTo>
                <a:lnTo>
                  <a:pt x="3341369" y="35280"/>
                </a:lnTo>
                <a:lnTo>
                  <a:pt x="3489705" y="63360"/>
                </a:lnTo>
                <a:lnTo>
                  <a:pt x="3637406" y="98628"/>
                </a:lnTo>
                <a:lnTo>
                  <a:pt x="3782059" y="141109"/>
                </a:lnTo>
                <a:lnTo>
                  <a:pt x="3924680" y="192227"/>
                </a:lnTo>
                <a:lnTo>
                  <a:pt x="4064253" y="249821"/>
                </a:lnTo>
                <a:lnTo>
                  <a:pt x="4201032" y="314629"/>
                </a:lnTo>
                <a:lnTo>
                  <a:pt x="4334255" y="387349"/>
                </a:lnTo>
                <a:lnTo>
                  <a:pt x="4463160" y="465823"/>
                </a:lnTo>
                <a:lnTo>
                  <a:pt x="4528019" y="510424"/>
                </a:lnTo>
              </a:path>
              <a:path w="4528184" h="4592320">
                <a:moveTo>
                  <a:pt x="555996" y="4591962"/>
                </a:moveTo>
                <a:lnTo>
                  <a:pt x="466597" y="4462446"/>
                </a:lnTo>
                <a:lnTo>
                  <a:pt x="387349" y="4333571"/>
                </a:lnTo>
                <a:lnTo>
                  <a:pt x="315340" y="4200374"/>
                </a:lnTo>
                <a:lnTo>
                  <a:pt x="249808" y="4064296"/>
                </a:lnTo>
                <a:lnTo>
                  <a:pt x="192277" y="3924622"/>
                </a:lnTo>
                <a:lnTo>
                  <a:pt x="141858" y="3782064"/>
                </a:lnTo>
                <a:lnTo>
                  <a:pt x="98678" y="3636629"/>
                </a:lnTo>
                <a:lnTo>
                  <a:pt x="63372" y="3489751"/>
                </a:lnTo>
                <a:lnTo>
                  <a:pt x="35940" y="3341433"/>
                </a:lnTo>
                <a:lnTo>
                  <a:pt x="15874" y="3190963"/>
                </a:lnTo>
                <a:lnTo>
                  <a:pt x="4317" y="3040481"/>
                </a:lnTo>
                <a:lnTo>
                  <a:pt x="0" y="2889287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544320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28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9739299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37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995680" y="956950"/>
            <a:ext cx="15391042" cy="81076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21839">
              <a:lnSpc>
                <a:spcPct val="100000"/>
              </a:lnSpc>
              <a:spcBef>
                <a:spcPts val="95"/>
              </a:spcBef>
            </a:pPr>
            <a:r>
              <a:rPr lang="en-US" spc="-360" dirty="0">
                <a:latin typeface="Algerian" panose="04020705040A02060702" pitchFamily="82" charset="0"/>
              </a:rPr>
              <a:t>What  to  Avoid  When  Buying  a  Used  Car</a:t>
            </a:r>
            <a:endParaRPr spc="-360" dirty="0">
              <a:latin typeface="Algerian" panose="04020705040A02060702" pitchFamily="8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6D46AB1-283C-04F1-B986-321CB9B30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4750" y="2226080"/>
            <a:ext cx="7054850" cy="70548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8D9E12A-E754-3A7D-E7A4-D6ECD962BB52}"/>
              </a:ext>
            </a:extLst>
          </p:cNvPr>
          <p:cNvSpPr txBox="1"/>
          <p:nvPr/>
        </p:nvSpPr>
        <p:spPr>
          <a:xfrm>
            <a:off x="1595564" y="2550288"/>
            <a:ext cx="687324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 Failing to line up financing before shopping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 Shopping based on monthly payments alone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 Foregoing the test drive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 Not having car checked by a mechanic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 Making initial negotiations in person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 Buying based on looks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 Not running a vehicle history report</a:t>
            </a:r>
            <a:endParaRPr lang="en-IN" sz="3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44320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28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739303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32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6073230" y="8575040"/>
            <a:ext cx="3442970" cy="1721485"/>
            <a:chOff x="6073230" y="8575040"/>
            <a:chExt cx="3442970" cy="1721485"/>
          </a:xfrm>
        </p:grpSpPr>
        <p:sp>
          <p:nvSpPr>
            <p:cNvPr id="6" name="object 6"/>
            <p:cNvSpPr/>
            <p:nvPr/>
          </p:nvSpPr>
          <p:spPr>
            <a:xfrm>
              <a:off x="6082590" y="8584399"/>
              <a:ext cx="3423920" cy="1703070"/>
            </a:xfrm>
            <a:custGeom>
              <a:avLst/>
              <a:gdLst/>
              <a:ahLst/>
              <a:cxnLst/>
              <a:rect l="l" t="t" r="r" b="b"/>
              <a:pathLst>
                <a:path w="3423920" h="1703070">
                  <a:moveTo>
                    <a:pt x="0" y="1702598"/>
                  </a:moveTo>
                  <a:lnTo>
                    <a:pt x="1928" y="1622850"/>
                  </a:lnTo>
                  <a:lnTo>
                    <a:pt x="9129" y="1532849"/>
                  </a:lnTo>
                  <a:lnTo>
                    <a:pt x="20648" y="1444292"/>
                  </a:lnTo>
                  <a:lnTo>
                    <a:pt x="37209" y="1356453"/>
                  </a:lnTo>
                  <a:lnTo>
                    <a:pt x="58087" y="1269334"/>
                  </a:lnTo>
                  <a:lnTo>
                    <a:pt x="83284" y="1182935"/>
                  </a:lnTo>
                  <a:lnTo>
                    <a:pt x="113523" y="1098698"/>
                  </a:lnTo>
                  <a:lnTo>
                    <a:pt x="148092" y="1015899"/>
                  </a:lnTo>
                  <a:lnTo>
                    <a:pt x="186243" y="934540"/>
                  </a:lnTo>
                  <a:lnTo>
                    <a:pt x="229449" y="856058"/>
                  </a:lnTo>
                  <a:lnTo>
                    <a:pt x="276248" y="779739"/>
                  </a:lnTo>
                  <a:lnTo>
                    <a:pt x="326642" y="705584"/>
                  </a:lnTo>
                  <a:lnTo>
                    <a:pt x="381366" y="634305"/>
                  </a:lnTo>
                  <a:lnTo>
                    <a:pt x="439684" y="566623"/>
                  </a:lnTo>
                  <a:lnTo>
                    <a:pt x="501597" y="501827"/>
                  </a:lnTo>
                  <a:lnTo>
                    <a:pt x="566405" y="439902"/>
                  </a:lnTo>
                  <a:lnTo>
                    <a:pt x="634083" y="381584"/>
                  </a:lnTo>
                  <a:lnTo>
                    <a:pt x="705356" y="326872"/>
                  </a:lnTo>
                  <a:lnTo>
                    <a:pt x="779511" y="276466"/>
                  </a:lnTo>
                  <a:lnTo>
                    <a:pt x="855838" y="229666"/>
                  </a:lnTo>
                  <a:lnTo>
                    <a:pt x="934324" y="186474"/>
                  </a:lnTo>
                  <a:lnTo>
                    <a:pt x="1015667" y="148310"/>
                  </a:lnTo>
                  <a:lnTo>
                    <a:pt x="1098471" y="113753"/>
                  </a:lnTo>
                  <a:lnTo>
                    <a:pt x="1182710" y="83515"/>
                  </a:lnTo>
                  <a:lnTo>
                    <a:pt x="1269109" y="58305"/>
                  </a:lnTo>
                  <a:lnTo>
                    <a:pt x="1356231" y="37439"/>
                  </a:lnTo>
                  <a:lnTo>
                    <a:pt x="1444064" y="20878"/>
                  </a:lnTo>
                  <a:lnTo>
                    <a:pt x="1532621" y="9347"/>
                  </a:lnTo>
                  <a:lnTo>
                    <a:pt x="1622626" y="2146"/>
                  </a:lnTo>
                  <a:lnTo>
                    <a:pt x="1711907" y="0"/>
                  </a:lnTo>
                  <a:lnTo>
                    <a:pt x="1801188" y="2146"/>
                  </a:lnTo>
                  <a:lnTo>
                    <a:pt x="1891180" y="9347"/>
                  </a:lnTo>
                  <a:lnTo>
                    <a:pt x="1979737" y="20878"/>
                  </a:lnTo>
                  <a:lnTo>
                    <a:pt x="2067583" y="37439"/>
                  </a:lnTo>
                  <a:lnTo>
                    <a:pt x="2154692" y="58305"/>
                  </a:lnTo>
                  <a:lnTo>
                    <a:pt x="2241103" y="83515"/>
                  </a:lnTo>
                  <a:lnTo>
                    <a:pt x="2325329" y="113753"/>
                  </a:lnTo>
                  <a:lnTo>
                    <a:pt x="2408133" y="148310"/>
                  </a:lnTo>
                  <a:lnTo>
                    <a:pt x="2489490" y="186474"/>
                  </a:lnTo>
                  <a:lnTo>
                    <a:pt x="2567963" y="229666"/>
                  </a:lnTo>
                  <a:lnTo>
                    <a:pt x="2644290" y="276466"/>
                  </a:lnTo>
                  <a:lnTo>
                    <a:pt x="2718445" y="326872"/>
                  </a:lnTo>
                  <a:lnTo>
                    <a:pt x="2789730" y="381584"/>
                  </a:lnTo>
                  <a:lnTo>
                    <a:pt x="2857409" y="439902"/>
                  </a:lnTo>
                  <a:lnTo>
                    <a:pt x="2922204" y="501827"/>
                  </a:lnTo>
                  <a:lnTo>
                    <a:pt x="2984129" y="566623"/>
                  </a:lnTo>
                  <a:lnTo>
                    <a:pt x="3042448" y="634305"/>
                  </a:lnTo>
                  <a:lnTo>
                    <a:pt x="3097159" y="705584"/>
                  </a:lnTo>
                  <a:lnTo>
                    <a:pt x="3147565" y="779739"/>
                  </a:lnTo>
                  <a:lnTo>
                    <a:pt x="3194365" y="856058"/>
                  </a:lnTo>
                  <a:lnTo>
                    <a:pt x="3237558" y="934540"/>
                  </a:lnTo>
                  <a:lnTo>
                    <a:pt x="3275721" y="1015899"/>
                  </a:lnTo>
                  <a:lnTo>
                    <a:pt x="3310278" y="1098698"/>
                  </a:lnTo>
                  <a:lnTo>
                    <a:pt x="3340517" y="1182935"/>
                  </a:lnTo>
                  <a:lnTo>
                    <a:pt x="3365713" y="1269334"/>
                  </a:lnTo>
                  <a:lnTo>
                    <a:pt x="3386592" y="1356453"/>
                  </a:lnTo>
                  <a:lnTo>
                    <a:pt x="3403153" y="1444292"/>
                  </a:lnTo>
                  <a:lnTo>
                    <a:pt x="3414672" y="1532849"/>
                  </a:lnTo>
                  <a:lnTo>
                    <a:pt x="3421885" y="1622850"/>
                  </a:lnTo>
                  <a:lnTo>
                    <a:pt x="3423814" y="1702598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711150" y="9212944"/>
              <a:ext cx="2167255" cy="1074420"/>
            </a:xfrm>
            <a:custGeom>
              <a:avLst/>
              <a:gdLst/>
              <a:ahLst/>
              <a:cxnLst/>
              <a:rect l="l" t="t" r="r" b="b"/>
              <a:pathLst>
                <a:path w="2167254" h="1074420">
                  <a:moveTo>
                    <a:pt x="1083346" y="0"/>
                  </a:moveTo>
                  <a:lnTo>
                    <a:pt x="1026463" y="1438"/>
                  </a:lnTo>
                  <a:lnTo>
                    <a:pt x="970304" y="5760"/>
                  </a:lnTo>
                  <a:lnTo>
                    <a:pt x="914144" y="13677"/>
                  </a:lnTo>
                  <a:lnTo>
                    <a:pt x="857985" y="23759"/>
                  </a:lnTo>
                  <a:lnTo>
                    <a:pt x="802549" y="36716"/>
                  </a:lnTo>
                  <a:lnTo>
                    <a:pt x="748549" y="53276"/>
                  </a:lnTo>
                  <a:lnTo>
                    <a:pt x="695272" y="71998"/>
                  </a:lnTo>
                  <a:lnTo>
                    <a:pt x="642707" y="93598"/>
                  </a:lnTo>
                  <a:lnTo>
                    <a:pt x="591590" y="118075"/>
                  </a:lnTo>
                  <a:lnTo>
                    <a:pt x="541907" y="145435"/>
                  </a:lnTo>
                  <a:lnTo>
                    <a:pt x="492949" y="174957"/>
                  </a:lnTo>
                  <a:lnTo>
                    <a:pt x="446149" y="206639"/>
                  </a:lnTo>
                  <a:lnTo>
                    <a:pt x="401509" y="241195"/>
                  </a:lnTo>
                  <a:lnTo>
                    <a:pt x="358316" y="278636"/>
                  </a:lnTo>
                  <a:lnTo>
                    <a:pt x="317282" y="317515"/>
                  </a:lnTo>
                  <a:lnTo>
                    <a:pt x="278395" y="358552"/>
                  </a:lnTo>
                  <a:lnTo>
                    <a:pt x="240955" y="401751"/>
                  </a:lnTo>
                  <a:lnTo>
                    <a:pt x="206399" y="446391"/>
                  </a:lnTo>
                  <a:lnTo>
                    <a:pt x="174725" y="493191"/>
                  </a:lnTo>
                  <a:lnTo>
                    <a:pt x="145197" y="541432"/>
                  </a:lnTo>
                  <a:lnTo>
                    <a:pt x="117842" y="591830"/>
                  </a:lnTo>
                  <a:lnTo>
                    <a:pt x="93356" y="642947"/>
                  </a:lnTo>
                  <a:lnTo>
                    <a:pt x="71766" y="695509"/>
                  </a:lnTo>
                  <a:lnTo>
                    <a:pt x="53033" y="748789"/>
                  </a:lnTo>
                  <a:lnTo>
                    <a:pt x="36473" y="802789"/>
                  </a:lnTo>
                  <a:lnTo>
                    <a:pt x="23519" y="858227"/>
                  </a:lnTo>
                  <a:lnTo>
                    <a:pt x="13435" y="914385"/>
                  </a:lnTo>
                  <a:lnTo>
                    <a:pt x="5523" y="970543"/>
                  </a:lnTo>
                  <a:lnTo>
                    <a:pt x="1205" y="1026706"/>
                  </a:lnTo>
                  <a:lnTo>
                    <a:pt x="0" y="1074053"/>
                  </a:lnTo>
                  <a:lnTo>
                    <a:pt x="2166682" y="1074053"/>
                  </a:lnTo>
                  <a:lnTo>
                    <a:pt x="2165488" y="1026706"/>
                  </a:lnTo>
                  <a:lnTo>
                    <a:pt x="2161170" y="970543"/>
                  </a:lnTo>
                  <a:lnTo>
                    <a:pt x="2153245" y="914385"/>
                  </a:lnTo>
                  <a:lnTo>
                    <a:pt x="2143174" y="858227"/>
                  </a:lnTo>
                  <a:lnTo>
                    <a:pt x="2130207" y="802789"/>
                  </a:lnTo>
                  <a:lnTo>
                    <a:pt x="2113646" y="748789"/>
                  </a:lnTo>
                  <a:lnTo>
                    <a:pt x="2094927" y="695509"/>
                  </a:lnTo>
                  <a:lnTo>
                    <a:pt x="2073324" y="642947"/>
                  </a:lnTo>
                  <a:lnTo>
                    <a:pt x="2048851" y="591830"/>
                  </a:lnTo>
                  <a:lnTo>
                    <a:pt x="2021483" y="542151"/>
                  </a:lnTo>
                  <a:lnTo>
                    <a:pt x="1991968" y="493191"/>
                  </a:lnTo>
                  <a:lnTo>
                    <a:pt x="1960294" y="446391"/>
                  </a:lnTo>
                  <a:lnTo>
                    <a:pt x="1925737" y="401751"/>
                  </a:lnTo>
                  <a:lnTo>
                    <a:pt x="1888285" y="358552"/>
                  </a:lnTo>
                  <a:lnTo>
                    <a:pt x="1849410" y="317515"/>
                  </a:lnTo>
                  <a:lnTo>
                    <a:pt x="1808377" y="278636"/>
                  </a:lnTo>
                  <a:lnTo>
                    <a:pt x="1765171" y="241195"/>
                  </a:lnTo>
                  <a:lnTo>
                    <a:pt x="1720531" y="206639"/>
                  </a:lnTo>
                  <a:lnTo>
                    <a:pt x="1673731" y="174957"/>
                  </a:lnTo>
                  <a:lnTo>
                    <a:pt x="1625497" y="145435"/>
                  </a:lnTo>
                  <a:lnTo>
                    <a:pt x="1575103" y="118075"/>
                  </a:lnTo>
                  <a:lnTo>
                    <a:pt x="1523973" y="93598"/>
                  </a:lnTo>
                  <a:lnTo>
                    <a:pt x="1471420" y="71998"/>
                  </a:lnTo>
                  <a:lnTo>
                    <a:pt x="1418144" y="53276"/>
                  </a:lnTo>
                  <a:lnTo>
                    <a:pt x="1364143" y="36716"/>
                  </a:lnTo>
                  <a:lnTo>
                    <a:pt x="1308695" y="23759"/>
                  </a:lnTo>
                  <a:lnTo>
                    <a:pt x="1252548" y="13677"/>
                  </a:lnTo>
                  <a:lnTo>
                    <a:pt x="1196376" y="5760"/>
                  </a:lnTo>
                  <a:lnTo>
                    <a:pt x="1140217" y="1438"/>
                  </a:lnTo>
                  <a:lnTo>
                    <a:pt x="1083346" y="0"/>
                  </a:lnTo>
                  <a:close/>
                </a:path>
              </a:pathLst>
            </a:custGeom>
            <a:solidFill>
              <a:srgbClr val="4A86E8">
                <a:alpha val="270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711150" y="9212944"/>
              <a:ext cx="2167255" cy="1074420"/>
            </a:xfrm>
            <a:custGeom>
              <a:avLst/>
              <a:gdLst/>
              <a:ahLst/>
              <a:cxnLst/>
              <a:rect l="l" t="t" r="r" b="b"/>
              <a:pathLst>
                <a:path w="2167254" h="1074420">
                  <a:moveTo>
                    <a:pt x="0" y="1074053"/>
                  </a:moveTo>
                  <a:lnTo>
                    <a:pt x="1205" y="1026706"/>
                  </a:lnTo>
                  <a:lnTo>
                    <a:pt x="5523" y="970543"/>
                  </a:lnTo>
                  <a:lnTo>
                    <a:pt x="13435" y="914385"/>
                  </a:lnTo>
                  <a:lnTo>
                    <a:pt x="23519" y="858227"/>
                  </a:lnTo>
                  <a:lnTo>
                    <a:pt x="36473" y="802789"/>
                  </a:lnTo>
                  <a:lnTo>
                    <a:pt x="53033" y="748789"/>
                  </a:lnTo>
                  <a:lnTo>
                    <a:pt x="71766" y="695509"/>
                  </a:lnTo>
                  <a:lnTo>
                    <a:pt x="93356" y="642947"/>
                  </a:lnTo>
                  <a:lnTo>
                    <a:pt x="117842" y="591830"/>
                  </a:lnTo>
                  <a:lnTo>
                    <a:pt x="145197" y="541432"/>
                  </a:lnTo>
                  <a:lnTo>
                    <a:pt x="174725" y="493191"/>
                  </a:lnTo>
                  <a:lnTo>
                    <a:pt x="206399" y="446391"/>
                  </a:lnTo>
                  <a:lnTo>
                    <a:pt x="240955" y="401751"/>
                  </a:lnTo>
                  <a:lnTo>
                    <a:pt x="278395" y="358552"/>
                  </a:lnTo>
                  <a:lnTo>
                    <a:pt x="317282" y="317515"/>
                  </a:lnTo>
                  <a:lnTo>
                    <a:pt x="358316" y="278636"/>
                  </a:lnTo>
                  <a:lnTo>
                    <a:pt x="401509" y="241195"/>
                  </a:lnTo>
                  <a:lnTo>
                    <a:pt x="446149" y="206639"/>
                  </a:lnTo>
                  <a:lnTo>
                    <a:pt x="492949" y="174957"/>
                  </a:lnTo>
                  <a:lnTo>
                    <a:pt x="541907" y="145435"/>
                  </a:lnTo>
                  <a:lnTo>
                    <a:pt x="591590" y="118075"/>
                  </a:lnTo>
                  <a:lnTo>
                    <a:pt x="642707" y="93598"/>
                  </a:lnTo>
                  <a:lnTo>
                    <a:pt x="695272" y="71998"/>
                  </a:lnTo>
                  <a:lnTo>
                    <a:pt x="748549" y="53276"/>
                  </a:lnTo>
                  <a:lnTo>
                    <a:pt x="802549" y="36716"/>
                  </a:lnTo>
                  <a:lnTo>
                    <a:pt x="857985" y="23759"/>
                  </a:lnTo>
                  <a:lnTo>
                    <a:pt x="914144" y="13677"/>
                  </a:lnTo>
                  <a:lnTo>
                    <a:pt x="970304" y="5760"/>
                  </a:lnTo>
                  <a:lnTo>
                    <a:pt x="1026463" y="1438"/>
                  </a:lnTo>
                  <a:lnTo>
                    <a:pt x="1083346" y="0"/>
                  </a:lnTo>
                  <a:lnTo>
                    <a:pt x="1140217" y="1438"/>
                  </a:lnTo>
                  <a:lnTo>
                    <a:pt x="1196376" y="5760"/>
                  </a:lnTo>
                  <a:lnTo>
                    <a:pt x="1252548" y="13677"/>
                  </a:lnTo>
                  <a:lnTo>
                    <a:pt x="1308695" y="23759"/>
                  </a:lnTo>
                  <a:lnTo>
                    <a:pt x="1364143" y="36716"/>
                  </a:lnTo>
                  <a:lnTo>
                    <a:pt x="1418144" y="53276"/>
                  </a:lnTo>
                  <a:lnTo>
                    <a:pt x="1471420" y="71998"/>
                  </a:lnTo>
                  <a:lnTo>
                    <a:pt x="1523973" y="93598"/>
                  </a:lnTo>
                  <a:lnTo>
                    <a:pt x="1575103" y="118075"/>
                  </a:lnTo>
                  <a:lnTo>
                    <a:pt x="1625497" y="145435"/>
                  </a:lnTo>
                  <a:lnTo>
                    <a:pt x="1673731" y="174957"/>
                  </a:lnTo>
                  <a:lnTo>
                    <a:pt x="1720531" y="206639"/>
                  </a:lnTo>
                  <a:lnTo>
                    <a:pt x="1765171" y="241195"/>
                  </a:lnTo>
                  <a:lnTo>
                    <a:pt x="1808376" y="278636"/>
                  </a:lnTo>
                  <a:lnTo>
                    <a:pt x="1849410" y="317515"/>
                  </a:lnTo>
                  <a:lnTo>
                    <a:pt x="1888285" y="358552"/>
                  </a:lnTo>
                  <a:lnTo>
                    <a:pt x="1925737" y="401751"/>
                  </a:lnTo>
                  <a:lnTo>
                    <a:pt x="1960294" y="446391"/>
                  </a:lnTo>
                  <a:lnTo>
                    <a:pt x="1991968" y="493191"/>
                  </a:lnTo>
                  <a:lnTo>
                    <a:pt x="2021482" y="542151"/>
                  </a:lnTo>
                  <a:lnTo>
                    <a:pt x="2048851" y="591830"/>
                  </a:lnTo>
                  <a:lnTo>
                    <a:pt x="2073324" y="642947"/>
                  </a:lnTo>
                  <a:lnTo>
                    <a:pt x="2094927" y="695509"/>
                  </a:lnTo>
                  <a:lnTo>
                    <a:pt x="2113646" y="748789"/>
                  </a:lnTo>
                  <a:lnTo>
                    <a:pt x="2130207" y="802789"/>
                  </a:lnTo>
                  <a:lnTo>
                    <a:pt x="2143174" y="858227"/>
                  </a:lnTo>
                  <a:lnTo>
                    <a:pt x="2153245" y="914385"/>
                  </a:lnTo>
                  <a:lnTo>
                    <a:pt x="2161170" y="970543"/>
                  </a:lnTo>
                  <a:lnTo>
                    <a:pt x="2165488" y="1026706"/>
                  </a:lnTo>
                  <a:lnTo>
                    <a:pt x="2166682" y="1074053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711150" y="9212944"/>
              <a:ext cx="2167255" cy="1074420"/>
            </a:xfrm>
            <a:custGeom>
              <a:avLst/>
              <a:gdLst/>
              <a:ahLst/>
              <a:cxnLst/>
              <a:rect l="l" t="t" r="r" b="b"/>
              <a:pathLst>
                <a:path w="2167254" h="1074420">
                  <a:moveTo>
                    <a:pt x="0" y="1074053"/>
                  </a:moveTo>
                  <a:lnTo>
                    <a:pt x="1205" y="1026706"/>
                  </a:lnTo>
                  <a:lnTo>
                    <a:pt x="5523" y="970543"/>
                  </a:lnTo>
                  <a:lnTo>
                    <a:pt x="13435" y="914385"/>
                  </a:lnTo>
                  <a:lnTo>
                    <a:pt x="23519" y="858227"/>
                  </a:lnTo>
                  <a:lnTo>
                    <a:pt x="36473" y="802789"/>
                  </a:lnTo>
                  <a:lnTo>
                    <a:pt x="53033" y="748789"/>
                  </a:lnTo>
                  <a:lnTo>
                    <a:pt x="71766" y="695509"/>
                  </a:lnTo>
                  <a:lnTo>
                    <a:pt x="93356" y="642947"/>
                  </a:lnTo>
                  <a:lnTo>
                    <a:pt x="117842" y="591830"/>
                  </a:lnTo>
                  <a:lnTo>
                    <a:pt x="145197" y="541432"/>
                  </a:lnTo>
                  <a:lnTo>
                    <a:pt x="174725" y="493191"/>
                  </a:lnTo>
                  <a:lnTo>
                    <a:pt x="206399" y="446391"/>
                  </a:lnTo>
                  <a:lnTo>
                    <a:pt x="240955" y="401751"/>
                  </a:lnTo>
                  <a:lnTo>
                    <a:pt x="278395" y="358552"/>
                  </a:lnTo>
                  <a:lnTo>
                    <a:pt x="317282" y="317515"/>
                  </a:lnTo>
                  <a:lnTo>
                    <a:pt x="358316" y="278636"/>
                  </a:lnTo>
                  <a:lnTo>
                    <a:pt x="401509" y="241195"/>
                  </a:lnTo>
                  <a:lnTo>
                    <a:pt x="446149" y="206639"/>
                  </a:lnTo>
                  <a:lnTo>
                    <a:pt x="492949" y="174957"/>
                  </a:lnTo>
                  <a:lnTo>
                    <a:pt x="541907" y="145435"/>
                  </a:lnTo>
                  <a:lnTo>
                    <a:pt x="591590" y="118075"/>
                  </a:lnTo>
                  <a:lnTo>
                    <a:pt x="642707" y="93598"/>
                  </a:lnTo>
                  <a:lnTo>
                    <a:pt x="695272" y="71998"/>
                  </a:lnTo>
                  <a:lnTo>
                    <a:pt x="748549" y="53276"/>
                  </a:lnTo>
                  <a:lnTo>
                    <a:pt x="802549" y="36716"/>
                  </a:lnTo>
                  <a:lnTo>
                    <a:pt x="857985" y="23759"/>
                  </a:lnTo>
                  <a:lnTo>
                    <a:pt x="914144" y="13677"/>
                  </a:lnTo>
                  <a:lnTo>
                    <a:pt x="970304" y="5760"/>
                  </a:lnTo>
                  <a:lnTo>
                    <a:pt x="1026463" y="1438"/>
                  </a:lnTo>
                  <a:lnTo>
                    <a:pt x="1083346" y="0"/>
                  </a:lnTo>
                  <a:lnTo>
                    <a:pt x="1140217" y="1438"/>
                  </a:lnTo>
                  <a:lnTo>
                    <a:pt x="1196376" y="5760"/>
                  </a:lnTo>
                  <a:lnTo>
                    <a:pt x="1252548" y="13677"/>
                  </a:lnTo>
                  <a:lnTo>
                    <a:pt x="1308695" y="23759"/>
                  </a:lnTo>
                  <a:lnTo>
                    <a:pt x="1364143" y="36716"/>
                  </a:lnTo>
                  <a:lnTo>
                    <a:pt x="1418144" y="53276"/>
                  </a:lnTo>
                  <a:lnTo>
                    <a:pt x="1471420" y="71998"/>
                  </a:lnTo>
                  <a:lnTo>
                    <a:pt x="1523973" y="93598"/>
                  </a:lnTo>
                  <a:lnTo>
                    <a:pt x="1575103" y="118075"/>
                  </a:lnTo>
                  <a:lnTo>
                    <a:pt x="1625497" y="145435"/>
                  </a:lnTo>
                  <a:lnTo>
                    <a:pt x="1673731" y="174957"/>
                  </a:lnTo>
                  <a:lnTo>
                    <a:pt x="1720531" y="206639"/>
                  </a:lnTo>
                  <a:lnTo>
                    <a:pt x="1765171" y="241195"/>
                  </a:lnTo>
                  <a:lnTo>
                    <a:pt x="1808376" y="278636"/>
                  </a:lnTo>
                  <a:lnTo>
                    <a:pt x="1849410" y="317515"/>
                  </a:lnTo>
                  <a:lnTo>
                    <a:pt x="1888285" y="358552"/>
                  </a:lnTo>
                  <a:lnTo>
                    <a:pt x="1925737" y="401751"/>
                  </a:lnTo>
                  <a:lnTo>
                    <a:pt x="1960294" y="446391"/>
                  </a:lnTo>
                  <a:lnTo>
                    <a:pt x="1991968" y="493191"/>
                  </a:lnTo>
                  <a:lnTo>
                    <a:pt x="2021482" y="542151"/>
                  </a:lnTo>
                  <a:lnTo>
                    <a:pt x="2048851" y="591830"/>
                  </a:lnTo>
                  <a:lnTo>
                    <a:pt x="2073324" y="642947"/>
                  </a:lnTo>
                  <a:lnTo>
                    <a:pt x="2094927" y="695509"/>
                  </a:lnTo>
                  <a:lnTo>
                    <a:pt x="2113646" y="748789"/>
                  </a:lnTo>
                  <a:lnTo>
                    <a:pt x="2130207" y="802789"/>
                  </a:lnTo>
                  <a:lnTo>
                    <a:pt x="2143174" y="858227"/>
                  </a:lnTo>
                  <a:lnTo>
                    <a:pt x="2153245" y="914385"/>
                  </a:lnTo>
                  <a:lnTo>
                    <a:pt x="2161170" y="970543"/>
                  </a:lnTo>
                  <a:lnTo>
                    <a:pt x="2165488" y="1026706"/>
                  </a:lnTo>
                  <a:lnTo>
                    <a:pt x="2166682" y="1074053"/>
                  </a:lnTo>
                </a:path>
              </a:pathLst>
            </a:custGeom>
            <a:ln w="18719">
              <a:solidFill>
                <a:srgbClr val="4A86E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530350" y="876108"/>
            <a:ext cx="16459035" cy="843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400" dirty="0">
                <a:latin typeface="Algerian" panose="04020705040A02060702" pitchFamily="82" charset="0"/>
              </a:rPr>
              <a:t>HOW TO CHOOSE THE MOST RELIABLE USED CARS</a:t>
            </a:r>
            <a:endParaRPr sz="5400" dirty="0">
              <a:latin typeface="Algerian" panose="04020705040A02060702" pitchFamily="82" charset="0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0" y="0"/>
            <a:ext cx="2038985" cy="2094864"/>
          </a:xfrm>
          <a:custGeom>
            <a:avLst/>
            <a:gdLst/>
            <a:ahLst/>
            <a:cxnLst/>
            <a:rect l="l" t="t" r="r" b="b"/>
            <a:pathLst>
              <a:path w="2038985" h="2094864">
                <a:moveTo>
                  <a:pt x="2038956" y="0"/>
                </a:moveTo>
                <a:lnTo>
                  <a:pt x="2025421" y="56350"/>
                </a:lnTo>
                <a:lnTo>
                  <a:pt x="1982952" y="201790"/>
                </a:lnTo>
                <a:lnTo>
                  <a:pt x="1932546" y="344347"/>
                </a:lnTo>
                <a:lnTo>
                  <a:pt x="1874227" y="484022"/>
                </a:lnTo>
                <a:lnTo>
                  <a:pt x="1809432" y="620814"/>
                </a:lnTo>
                <a:lnTo>
                  <a:pt x="1737436" y="753300"/>
                </a:lnTo>
                <a:lnTo>
                  <a:pt x="1658238" y="882180"/>
                </a:lnTo>
                <a:lnTo>
                  <a:pt x="1572551" y="1006729"/>
                </a:lnTo>
                <a:lnTo>
                  <a:pt x="1480400" y="1126972"/>
                </a:lnTo>
                <a:lnTo>
                  <a:pt x="1382483" y="1242161"/>
                </a:lnTo>
                <a:lnTo>
                  <a:pt x="1278089" y="1351610"/>
                </a:lnTo>
                <a:lnTo>
                  <a:pt x="1168647" y="1456004"/>
                </a:lnTo>
                <a:lnTo>
                  <a:pt x="1053449" y="1553921"/>
                </a:lnTo>
                <a:lnTo>
                  <a:pt x="933212" y="1646072"/>
                </a:lnTo>
                <a:lnTo>
                  <a:pt x="808657" y="1731759"/>
                </a:lnTo>
                <a:lnTo>
                  <a:pt x="679777" y="1810956"/>
                </a:lnTo>
                <a:lnTo>
                  <a:pt x="546581" y="1882952"/>
                </a:lnTo>
                <a:lnTo>
                  <a:pt x="410502" y="1948472"/>
                </a:lnTo>
                <a:lnTo>
                  <a:pt x="270827" y="2006066"/>
                </a:lnTo>
                <a:lnTo>
                  <a:pt x="128269" y="2056460"/>
                </a:lnTo>
                <a:lnTo>
                  <a:pt x="0" y="2094566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16ABABD-2BF8-BF7E-105D-DDD58CE14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9296" y="2377261"/>
            <a:ext cx="1844352" cy="13875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C01EAD9-C0A3-58A4-7C20-0092E4CE6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6008" y="5610819"/>
            <a:ext cx="1927597" cy="11995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0F5CBB1-48CB-9AC8-E127-2E43F7200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87296" y="4041523"/>
            <a:ext cx="1844352" cy="13667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7927D8F-C8CF-0742-7C52-480A06AEA0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08064" y="7468523"/>
            <a:ext cx="1247775" cy="8572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E1759DE-D44A-DC5A-B881-95B6A36AE4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61185" y="7493814"/>
            <a:ext cx="1304925" cy="8572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FDD241A-1384-AB69-045C-4FC55E0BF9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94681" y="6898355"/>
            <a:ext cx="1193581" cy="46612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B566720-16B8-E1DC-C100-12F092249786}"/>
              </a:ext>
            </a:extLst>
          </p:cNvPr>
          <p:cNvSpPr txBox="1"/>
          <p:nvPr/>
        </p:nvSpPr>
        <p:spPr>
          <a:xfrm>
            <a:off x="337668" y="2072521"/>
            <a:ext cx="43434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/>
              <a:t>Expectation</a:t>
            </a:r>
          </a:p>
          <a:p>
            <a:endParaRPr lang="en-IN" sz="4000" dirty="0"/>
          </a:p>
          <a:p>
            <a:endParaRPr lang="en-IN" sz="4000" dirty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sz="4000" dirty="0"/>
              <a:t>Know Make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IN" sz="4000" dirty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sz="4000" dirty="0"/>
              <a:t>Know Model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IN" sz="4000" dirty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sz="4000" dirty="0"/>
              <a:t>Know Trim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DFBB56F-F95E-716B-B0BE-18DAE673C8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831627" y="3231851"/>
            <a:ext cx="6944023" cy="48768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410663B-B4E4-14A5-3B5A-8C3E74BE5466}"/>
              </a:ext>
            </a:extLst>
          </p:cNvPr>
          <p:cNvSpPr txBox="1"/>
          <p:nvPr/>
        </p:nvSpPr>
        <p:spPr>
          <a:xfrm>
            <a:off x="4782220" y="2049171"/>
            <a:ext cx="944858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/>
              <a:t>                 </a:t>
            </a:r>
            <a:r>
              <a:rPr lang="en-IN" sz="3600" b="1" dirty="0"/>
              <a:t>Reality</a:t>
            </a:r>
          </a:p>
          <a:p>
            <a:endParaRPr lang="en-IN" sz="3600" b="1" dirty="0"/>
          </a:p>
          <a:p>
            <a:pPr marL="685800" indent="-685800">
              <a:buFont typeface="Wingdings" panose="05000000000000000000" pitchFamily="2" charset="2"/>
              <a:buChar char="Ø"/>
            </a:pPr>
            <a:r>
              <a:rPr lang="en-IN" sz="3600" dirty="0"/>
              <a:t>Previous Owners Love Towards Vehicle Do Matter </a:t>
            </a:r>
          </a:p>
          <a:p>
            <a:r>
              <a:rPr lang="en-IN" sz="3600" dirty="0"/>
              <a:t>       </a:t>
            </a:r>
          </a:p>
          <a:p>
            <a:pPr marL="685800" indent="-685800">
              <a:buFont typeface="Wingdings" panose="05000000000000000000" pitchFamily="2" charset="2"/>
              <a:buChar char="Ø"/>
            </a:pPr>
            <a:r>
              <a:rPr lang="en-IN" sz="3600" dirty="0"/>
              <a:t>Inspect Vehicle 360 Degree</a:t>
            </a:r>
          </a:p>
          <a:p>
            <a:pPr marL="685800" indent="-685800">
              <a:buFont typeface="Wingdings" panose="05000000000000000000" pitchFamily="2" charset="2"/>
              <a:buChar char="Ø"/>
            </a:pPr>
            <a:endParaRPr lang="en-IN" sz="3600" dirty="0"/>
          </a:p>
          <a:p>
            <a:pPr marL="685800" indent="-685800">
              <a:buFont typeface="Wingdings" panose="05000000000000000000" pitchFamily="2" charset="2"/>
              <a:buChar char="Ø"/>
            </a:pPr>
            <a:r>
              <a:rPr lang="en-IN" sz="3600" dirty="0"/>
              <a:t>Looks Can Be Deceptive</a:t>
            </a:r>
          </a:p>
          <a:p>
            <a:pPr marL="685800" indent="-685800">
              <a:buFont typeface="Wingdings" panose="05000000000000000000" pitchFamily="2" charset="2"/>
              <a:buChar char="Ø"/>
            </a:pPr>
            <a:endParaRPr lang="en-IN" sz="3600" dirty="0"/>
          </a:p>
          <a:p>
            <a:pPr marL="685800" indent="-685800">
              <a:buFont typeface="Wingdings" panose="05000000000000000000" pitchFamily="2" charset="2"/>
              <a:buChar char="Ø"/>
            </a:pPr>
            <a:r>
              <a:rPr lang="en-IN" sz="3600" dirty="0"/>
              <a:t> Analyse History of Vehicle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9359" y="-9358"/>
            <a:ext cx="2009775" cy="1737360"/>
            <a:chOff x="-9359" y="-9358"/>
            <a:chExt cx="2009775" cy="173736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991360" cy="1718945"/>
            </a:xfrm>
            <a:custGeom>
              <a:avLst/>
              <a:gdLst/>
              <a:ahLst/>
              <a:cxnLst/>
              <a:rect l="l" t="t" r="r" b="b"/>
              <a:pathLst>
                <a:path w="1991360" h="1718945">
                  <a:moveTo>
                    <a:pt x="1990594" y="0"/>
                  </a:moveTo>
                  <a:lnTo>
                    <a:pt x="1990750" y="6451"/>
                  </a:lnTo>
                  <a:lnTo>
                    <a:pt x="1990026" y="6451"/>
                  </a:lnTo>
                  <a:lnTo>
                    <a:pt x="1987867" y="95732"/>
                  </a:lnTo>
                  <a:lnTo>
                    <a:pt x="1980666" y="185724"/>
                  </a:lnTo>
                  <a:lnTo>
                    <a:pt x="1969147" y="274294"/>
                  </a:lnTo>
                  <a:lnTo>
                    <a:pt x="1952586" y="362127"/>
                  </a:lnTo>
                  <a:lnTo>
                    <a:pt x="1931707" y="449249"/>
                  </a:lnTo>
                  <a:lnTo>
                    <a:pt x="1906511" y="535647"/>
                  </a:lnTo>
                  <a:lnTo>
                    <a:pt x="1876272" y="619886"/>
                  </a:lnTo>
                  <a:lnTo>
                    <a:pt x="1842426" y="702690"/>
                  </a:lnTo>
                  <a:lnTo>
                    <a:pt x="1803552" y="783323"/>
                  </a:lnTo>
                  <a:lnTo>
                    <a:pt x="1761070" y="862520"/>
                  </a:lnTo>
                  <a:lnTo>
                    <a:pt x="1714271" y="938834"/>
                  </a:lnTo>
                  <a:lnTo>
                    <a:pt x="1663153" y="1012278"/>
                  </a:lnTo>
                  <a:lnTo>
                    <a:pt x="1608429" y="1083563"/>
                  </a:lnTo>
                  <a:lnTo>
                    <a:pt x="1550834" y="1151953"/>
                  </a:lnTo>
                  <a:lnTo>
                    <a:pt x="1488922" y="1216761"/>
                  </a:lnTo>
                  <a:lnTo>
                    <a:pt x="1424114" y="1278674"/>
                  </a:lnTo>
                  <a:lnTo>
                    <a:pt x="1355724" y="1336992"/>
                  </a:lnTo>
                  <a:lnTo>
                    <a:pt x="1284439" y="1390992"/>
                  </a:lnTo>
                  <a:lnTo>
                    <a:pt x="1210999" y="1442110"/>
                  </a:lnTo>
                  <a:lnTo>
                    <a:pt x="1134680" y="1488909"/>
                  </a:lnTo>
                  <a:lnTo>
                    <a:pt x="1055484" y="1531391"/>
                  </a:lnTo>
                  <a:lnTo>
                    <a:pt x="974844" y="1570278"/>
                  </a:lnTo>
                  <a:lnTo>
                    <a:pt x="892045" y="1604835"/>
                  </a:lnTo>
                  <a:lnTo>
                    <a:pt x="807808" y="1634350"/>
                  </a:lnTo>
                  <a:lnTo>
                    <a:pt x="721409" y="1660270"/>
                  </a:lnTo>
                  <a:lnTo>
                    <a:pt x="634290" y="1681149"/>
                  </a:lnTo>
                  <a:lnTo>
                    <a:pt x="546451" y="1697710"/>
                  </a:lnTo>
                  <a:lnTo>
                    <a:pt x="457170" y="1709229"/>
                  </a:lnTo>
                  <a:lnTo>
                    <a:pt x="367893" y="1716430"/>
                  </a:lnTo>
                  <a:lnTo>
                    <a:pt x="278616" y="1718589"/>
                  </a:lnTo>
                  <a:lnTo>
                    <a:pt x="278616" y="1717865"/>
                  </a:lnTo>
                  <a:lnTo>
                    <a:pt x="189334" y="1715706"/>
                  </a:lnTo>
                  <a:lnTo>
                    <a:pt x="99337" y="1708505"/>
                  </a:lnTo>
                  <a:lnTo>
                    <a:pt x="10780" y="1696986"/>
                  </a:lnTo>
                  <a:lnTo>
                    <a:pt x="0" y="1694954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0" y="0"/>
                  </a:lnTo>
                  <a:lnTo>
                    <a:pt x="0" y="1052946"/>
                  </a:lnTo>
                  <a:lnTo>
                    <a:pt x="53260" y="1065555"/>
                  </a:lnTo>
                  <a:lnTo>
                    <a:pt x="109418" y="1075639"/>
                  </a:lnTo>
                  <a:lnTo>
                    <a:pt x="165576" y="1083563"/>
                  </a:lnTo>
                  <a:lnTo>
                    <a:pt x="221734" y="1087881"/>
                  </a:lnTo>
                  <a:lnTo>
                    <a:pt x="278616" y="1089317"/>
                  </a:lnTo>
                  <a:lnTo>
                    <a:pt x="278616" y="1090040"/>
                  </a:lnTo>
                  <a:lnTo>
                    <a:pt x="335493" y="1088605"/>
                  </a:lnTo>
                  <a:lnTo>
                    <a:pt x="391651" y="1084275"/>
                  </a:lnTo>
                  <a:lnTo>
                    <a:pt x="447813" y="1076363"/>
                  </a:lnTo>
                  <a:lnTo>
                    <a:pt x="503971" y="1066279"/>
                  </a:lnTo>
                  <a:lnTo>
                    <a:pt x="558690" y="1053325"/>
                  </a:lnTo>
                  <a:lnTo>
                    <a:pt x="613409" y="1036764"/>
                  </a:lnTo>
                  <a:lnTo>
                    <a:pt x="666690" y="1018044"/>
                  </a:lnTo>
                  <a:lnTo>
                    <a:pt x="719246" y="996441"/>
                  </a:lnTo>
                  <a:lnTo>
                    <a:pt x="770369" y="971956"/>
                  </a:lnTo>
                  <a:lnTo>
                    <a:pt x="820047" y="944600"/>
                  </a:lnTo>
                  <a:lnTo>
                    <a:pt x="868287" y="915085"/>
                  </a:lnTo>
                  <a:lnTo>
                    <a:pt x="915084" y="882688"/>
                  </a:lnTo>
                  <a:lnTo>
                    <a:pt x="960447" y="848118"/>
                  </a:lnTo>
                  <a:lnTo>
                    <a:pt x="1002922" y="811402"/>
                  </a:lnTo>
                  <a:lnTo>
                    <a:pt x="1044684" y="772528"/>
                  </a:lnTo>
                  <a:lnTo>
                    <a:pt x="1083562" y="731481"/>
                  </a:lnTo>
                  <a:lnTo>
                    <a:pt x="1120283" y="688289"/>
                  </a:lnTo>
                  <a:lnTo>
                    <a:pt x="1154841" y="642924"/>
                  </a:lnTo>
                  <a:lnTo>
                    <a:pt x="1186522" y="596125"/>
                  </a:lnTo>
                  <a:lnTo>
                    <a:pt x="1216758" y="547890"/>
                  </a:lnTo>
                  <a:lnTo>
                    <a:pt x="1243399" y="498208"/>
                  </a:lnTo>
                  <a:lnTo>
                    <a:pt x="1267881" y="447090"/>
                  </a:lnTo>
                  <a:lnTo>
                    <a:pt x="1289481" y="394525"/>
                  </a:lnTo>
                  <a:lnTo>
                    <a:pt x="1308201" y="341248"/>
                  </a:lnTo>
                  <a:lnTo>
                    <a:pt x="1324762" y="286537"/>
                  </a:lnTo>
                  <a:lnTo>
                    <a:pt x="1337716" y="231813"/>
                  </a:lnTo>
                  <a:lnTo>
                    <a:pt x="1347800" y="175653"/>
                  </a:lnTo>
                  <a:lnTo>
                    <a:pt x="1355724" y="119494"/>
                  </a:lnTo>
                  <a:lnTo>
                    <a:pt x="1360042" y="63334"/>
                  </a:lnTo>
                  <a:lnTo>
                    <a:pt x="1361478" y="6451"/>
                  </a:lnTo>
                  <a:lnTo>
                    <a:pt x="1362201" y="6451"/>
                  </a:lnTo>
                  <a:lnTo>
                    <a:pt x="1362037" y="0"/>
                  </a:lnTo>
                  <a:close/>
                </a:path>
              </a:pathLst>
            </a:custGeom>
            <a:solidFill>
              <a:srgbClr val="4A86E8">
                <a:alpha val="270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1362201" y="6451"/>
                  </a:lnTo>
                  <a:lnTo>
                    <a:pt x="1361478" y="6451"/>
                  </a:lnTo>
                  <a:lnTo>
                    <a:pt x="1360042" y="63334"/>
                  </a:lnTo>
                  <a:lnTo>
                    <a:pt x="1355724" y="119494"/>
                  </a:lnTo>
                  <a:lnTo>
                    <a:pt x="1347800" y="175653"/>
                  </a:lnTo>
                  <a:lnTo>
                    <a:pt x="1337716" y="231813"/>
                  </a:lnTo>
                  <a:lnTo>
                    <a:pt x="1324762" y="286537"/>
                  </a:lnTo>
                  <a:lnTo>
                    <a:pt x="1308201" y="341248"/>
                  </a:lnTo>
                  <a:lnTo>
                    <a:pt x="1289481" y="394525"/>
                  </a:lnTo>
                  <a:lnTo>
                    <a:pt x="1267881" y="447090"/>
                  </a:lnTo>
                  <a:lnTo>
                    <a:pt x="1243399" y="498208"/>
                  </a:lnTo>
                  <a:lnTo>
                    <a:pt x="1216758" y="547890"/>
                  </a:lnTo>
                  <a:lnTo>
                    <a:pt x="1186522" y="596125"/>
                  </a:lnTo>
                  <a:lnTo>
                    <a:pt x="1154841" y="642924"/>
                  </a:lnTo>
                  <a:lnTo>
                    <a:pt x="1120283" y="688289"/>
                  </a:lnTo>
                  <a:lnTo>
                    <a:pt x="1083562" y="731481"/>
                  </a:lnTo>
                  <a:lnTo>
                    <a:pt x="1044684" y="772528"/>
                  </a:lnTo>
                  <a:lnTo>
                    <a:pt x="1002922" y="811402"/>
                  </a:lnTo>
                  <a:lnTo>
                    <a:pt x="960447" y="848118"/>
                  </a:lnTo>
                  <a:lnTo>
                    <a:pt x="915084" y="882688"/>
                  </a:lnTo>
                  <a:lnTo>
                    <a:pt x="868287" y="915085"/>
                  </a:lnTo>
                  <a:lnTo>
                    <a:pt x="820047" y="944600"/>
                  </a:lnTo>
                  <a:lnTo>
                    <a:pt x="770369" y="971956"/>
                  </a:lnTo>
                  <a:lnTo>
                    <a:pt x="719246" y="996441"/>
                  </a:lnTo>
                  <a:lnTo>
                    <a:pt x="666690" y="1018044"/>
                  </a:lnTo>
                  <a:lnTo>
                    <a:pt x="613409" y="1036764"/>
                  </a:lnTo>
                  <a:lnTo>
                    <a:pt x="558690" y="1053325"/>
                  </a:lnTo>
                  <a:lnTo>
                    <a:pt x="503971" y="1066279"/>
                  </a:lnTo>
                  <a:lnTo>
                    <a:pt x="447813" y="1076363"/>
                  </a:lnTo>
                  <a:lnTo>
                    <a:pt x="391651" y="1084275"/>
                  </a:lnTo>
                  <a:lnTo>
                    <a:pt x="335493" y="1088605"/>
                  </a:lnTo>
                  <a:lnTo>
                    <a:pt x="278616" y="1090040"/>
                  </a:lnTo>
                  <a:lnTo>
                    <a:pt x="278616" y="1089317"/>
                  </a:lnTo>
                  <a:lnTo>
                    <a:pt x="221734" y="1087881"/>
                  </a:lnTo>
                  <a:lnTo>
                    <a:pt x="165576" y="1083563"/>
                  </a:lnTo>
                  <a:lnTo>
                    <a:pt x="109418" y="1075639"/>
                  </a:lnTo>
                  <a:lnTo>
                    <a:pt x="53260" y="1065555"/>
                  </a:lnTo>
                  <a:lnTo>
                    <a:pt x="0" y="1052946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1362710" cy="1090295"/>
            </a:xfrm>
            <a:custGeom>
              <a:avLst/>
              <a:gdLst/>
              <a:ahLst/>
              <a:cxnLst/>
              <a:rect l="l" t="t" r="r" b="b"/>
              <a:pathLst>
                <a:path w="1362710" h="1090295">
                  <a:moveTo>
                    <a:pt x="1362037" y="0"/>
                  </a:moveTo>
                  <a:lnTo>
                    <a:pt x="1362201" y="6451"/>
                  </a:lnTo>
                  <a:lnTo>
                    <a:pt x="1361478" y="6451"/>
                  </a:lnTo>
                  <a:lnTo>
                    <a:pt x="1360042" y="63334"/>
                  </a:lnTo>
                  <a:lnTo>
                    <a:pt x="1355724" y="119494"/>
                  </a:lnTo>
                  <a:lnTo>
                    <a:pt x="1347800" y="175653"/>
                  </a:lnTo>
                  <a:lnTo>
                    <a:pt x="1337716" y="231813"/>
                  </a:lnTo>
                  <a:lnTo>
                    <a:pt x="1324762" y="286537"/>
                  </a:lnTo>
                  <a:lnTo>
                    <a:pt x="1308201" y="341248"/>
                  </a:lnTo>
                  <a:lnTo>
                    <a:pt x="1289481" y="394525"/>
                  </a:lnTo>
                  <a:lnTo>
                    <a:pt x="1267881" y="447090"/>
                  </a:lnTo>
                  <a:lnTo>
                    <a:pt x="1243399" y="498208"/>
                  </a:lnTo>
                  <a:lnTo>
                    <a:pt x="1216758" y="547890"/>
                  </a:lnTo>
                  <a:lnTo>
                    <a:pt x="1186522" y="596125"/>
                  </a:lnTo>
                  <a:lnTo>
                    <a:pt x="1154841" y="642924"/>
                  </a:lnTo>
                  <a:lnTo>
                    <a:pt x="1120283" y="688289"/>
                  </a:lnTo>
                  <a:lnTo>
                    <a:pt x="1083562" y="731481"/>
                  </a:lnTo>
                  <a:lnTo>
                    <a:pt x="1044684" y="772528"/>
                  </a:lnTo>
                  <a:lnTo>
                    <a:pt x="1002922" y="811402"/>
                  </a:lnTo>
                  <a:lnTo>
                    <a:pt x="960447" y="848118"/>
                  </a:lnTo>
                  <a:lnTo>
                    <a:pt x="915084" y="882688"/>
                  </a:lnTo>
                  <a:lnTo>
                    <a:pt x="868287" y="915085"/>
                  </a:lnTo>
                  <a:lnTo>
                    <a:pt x="820047" y="944600"/>
                  </a:lnTo>
                  <a:lnTo>
                    <a:pt x="770369" y="971956"/>
                  </a:lnTo>
                  <a:lnTo>
                    <a:pt x="719246" y="996441"/>
                  </a:lnTo>
                  <a:lnTo>
                    <a:pt x="666690" y="1018044"/>
                  </a:lnTo>
                  <a:lnTo>
                    <a:pt x="613409" y="1036764"/>
                  </a:lnTo>
                  <a:lnTo>
                    <a:pt x="558690" y="1053325"/>
                  </a:lnTo>
                  <a:lnTo>
                    <a:pt x="503971" y="1066279"/>
                  </a:lnTo>
                  <a:lnTo>
                    <a:pt x="447813" y="1076363"/>
                  </a:lnTo>
                  <a:lnTo>
                    <a:pt x="391651" y="1084275"/>
                  </a:lnTo>
                  <a:lnTo>
                    <a:pt x="335493" y="1088605"/>
                  </a:lnTo>
                  <a:lnTo>
                    <a:pt x="278616" y="1090040"/>
                  </a:lnTo>
                  <a:lnTo>
                    <a:pt x="278616" y="1089317"/>
                  </a:lnTo>
                  <a:lnTo>
                    <a:pt x="221734" y="1087881"/>
                  </a:lnTo>
                  <a:lnTo>
                    <a:pt x="165576" y="1083563"/>
                  </a:lnTo>
                  <a:lnTo>
                    <a:pt x="109418" y="1075639"/>
                  </a:lnTo>
                  <a:lnTo>
                    <a:pt x="53260" y="1065555"/>
                  </a:lnTo>
                  <a:lnTo>
                    <a:pt x="0" y="1052946"/>
                  </a:lnTo>
                </a:path>
              </a:pathLst>
            </a:custGeom>
            <a:ln w="18719">
              <a:solidFill>
                <a:srgbClr val="4A86E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/>
          <p:nvPr/>
        </p:nvSpPr>
        <p:spPr>
          <a:xfrm>
            <a:off x="13759941" y="5695036"/>
            <a:ext cx="4528185" cy="4592320"/>
          </a:xfrm>
          <a:custGeom>
            <a:avLst/>
            <a:gdLst/>
            <a:ahLst/>
            <a:cxnLst/>
            <a:rect l="l" t="t" r="r" b="b"/>
            <a:pathLst>
              <a:path w="4528184" h="4592320">
                <a:moveTo>
                  <a:pt x="0" y="2889287"/>
                </a:moveTo>
                <a:lnTo>
                  <a:pt x="3555" y="2738094"/>
                </a:lnTo>
                <a:lnTo>
                  <a:pt x="15874" y="2587612"/>
                </a:lnTo>
                <a:lnTo>
                  <a:pt x="35305" y="2437142"/>
                </a:lnTo>
                <a:lnTo>
                  <a:pt x="63372" y="2288819"/>
                </a:lnTo>
                <a:lnTo>
                  <a:pt x="98678" y="2141219"/>
                </a:lnTo>
                <a:lnTo>
                  <a:pt x="141096" y="1996503"/>
                </a:lnTo>
                <a:lnTo>
                  <a:pt x="192277" y="1853945"/>
                </a:lnTo>
                <a:lnTo>
                  <a:pt x="249808" y="1714271"/>
                </a:lnTo>
                <a:lnTo>
                  <a:pt x="314578" y="1577479"/>
                </a:lnTo>
                <a:lnTo>
                  <a:pt x="387349" y="1444282"/>
                </a:lnTo>
                <a:lnTo>
                  <a:pt x="465835" y="1315402"/>
                </a:lnTo>
                <a:lnTo>
                  <a:pt x="551560" y="1190853"/>
                </a:lnTo>
                <a:lnTo>
                  <a:pt x="643635" y="1071333"/>
                </a:lnTo>
                <a:lnTo>
                  <a:pt x="742314" y="956132"/>
                </a:lnTo>
                <a:lnTo>
                  <a:pt x="845946" y="845972"/>
                </a:lnTo>
                <a:lnTo>
                  <a:pt x="956182" y="742302"/>
                </a:lnTo>
                <a:lnTo>
                  <a:pt x="1071371" y="643661"/>
                </a:lnTo>
                <a:lnTo>
                  <a:pt x="1190878" y="551497"/>
                </a:lnTo>
                <a:lnTo>
                  <a:pt x="1315338" y="465823"/>
                </a:lnTo>
                <a:lnTo>
                  <a:pt x="1445005" y="387349"/>
                </a:lnTo>
                <a:lnTo>
                  <a:pt x="1577466" y="314629"/>
                </a:lnTo>
                <a:lnTo>
                  <a:pt x="1714245" y="249821"/>
                </a:lnTo>
                <a:lnTo>
                  <a:pt x="1853945" y="192227"/>
                </a:lnTo>
                <a:lnTo>
                  <a:pt x="1996439" y="141109"/>
                </a:lnTo>
                <a:lnTo>
                  <a:pt x="2141219" y="98628"/>
                </a:lnTo>
                <a:lnTo>
                  <a:pt x="2288793" y="63360"/>
                </a:lnTo>
                <a:lnTo>
                  <a:pt x="2437129" y="35280"/>
                </a:lnTo>
                <a:lnTo>
                  <a:pt x="2587624" y="15836"/>
                </a:lnTo>
                <a:lnTo>
                  <a:pt x="2738119" y="3594"/>
                </a:lnTo>
                <a:lnTo>
                  <a:pt x="2889249" y="0"/>
                </a:lnTo>
                <a:lnTo>
                  <a:pt x="3040506" y="3594"/>
                </a:lnTo>
                <a:lnTo>
                  <a:pt x="3191001" y="15836"/>
                </a:lnTo>
                <a:lnTo>
                  <a:pt x="3341369" y="35280"/>
                </a:lnTo>
                <a:lnTo>
                  <a:pt x="3489705" y="63360"/>
                </a:lnTo>
                <a:lnTo>
                  <a:pt x="3637406" y="98628"/>
                </a:lnTo>
                <a:lnTo>
                  <a:pt x="3782059" y="141109"/>
                </a:lnTo>
                <a:lnTo>
                  <a:pt x="3924680" y="192227"/>
                </a:lnTo>
                <a:lnTo>
                  <a:pt x="4064253" y="249821"/>
                </a:lnTo>
                <a:lnTo>
                  <a:pt x="4201032" y="314629"/>
                </a:lnTo>
                <a:lnTo>
                  <a:pt x="4334255" y="387349"/>
                </a:lnTo>
                <a:lnTo>
                  <a:pt x="4463160" y="465823"/>
                </a:lnTo>
                <a:lnTo>
                  <a:pt x="4528019" y="510424"/>
                </a:lnTo>
              </a:path>
              <a:path w="4528184" h="4592320">
                <a:moveTo>
                  <a:pt x="555996" y="4591962"/>
                </a:moveTo>
                <a:lnTo>
                  <a:pt x="466597" y="4462446"/>
                </a:lnTo>
                <a:lnTo>
                  <a:pt x="387349" y="4333571"/>
                </a:lnTo>
                <a:lnTo>
                  <a:pt x="315340" y="4200374"/>
                </a:lnTo>
                <a:lnTo>
                  <a:pt x="249808" y="4064296"/>
                </a:lnTo>
                <a:lnTo>
                  <a:pt x="192277" y="3924622"/>
                </a:lnTo>
                <a:lnTo>
                  <a:pt x="141858" y="3782064"/>
                </a:lnTo>
                <a:lnTo>
                  <a:pt x="98678" y="3636629"/>
                </a:lnTo>
                <a:lnTo>
                  <a:pt x="63372" y="3489751"/>
                </a:lnTo>
                <a:lnTo>
                  <a:pt x="35940" y="3341433"/>
                </a:lnTo>
                <a:lnTo>
                  <a:pt x="15874" y="3190963"/>
                </a:lnTo>
                <a:lnTo>
                  <a:pt x="4317" y="3040481"/>
                </a:lnTo>
                <a:lnTo>
                  <a:pt x="0" y="2889287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544320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28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9739303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32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-450850" y="846509"/>
            <a:ext cx="12629234" cy="161262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48585">
              <a:lnSpc>
                <a:spcPct val="100000"/>
              </a:lnSpc>
              <a:spcBef>
                <a:spcPts val="95"/>
              </a:spcBef>
            </a:pPr>
            <a:r>
              <a:rPr lang="en-US" spc="-340" dirty="0">
                <a:latin typeface="Algerian" panose="04020705040A02060702" pitchFamily="82" charset="0"/>
              </a:rPr>
              <a:t>Websites  Are  Used  To  Predict    The  Price  Of  Used  Cars </a:t>
            </a:r>
            <a:endParaRPr spc="-340" dirty="0">
              <a:latin typeface="Algerian" panose="04020705040A02060702" pitchFamily="8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211E7E-E8B1-AC85-7087-0A0FE2C5386C}"/>
              </a:ext>
            </a:extLst>
          </p:cNvPr>
          <p:cNvSpPr txBox="1"/>
          <p:nvPr/>
        </p:nvSpPr>
        <p:spPr>
          <a:xfrm>
            <a:off x="3054350" y="3005278"/>
            <a:ext cx="687855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indent="-914400">
              <a:buAutoNum type="arabicPeriod"/>
            </a:pPr>
            <a:r>
              <a:rPr lang="en-IN" sz="3200" dirty="0"/>
              <a:t>Kelley Blue Book (KBB)</a:t>
            </a:r>
          </a:p>
          <a:p>
            <a:pPr marL="914400" indent="-914400">
              <a:buAutoNum type="arabicPeriod"/>
            </a:pPr>
            <a:endParaRPr lang="en-IN" sz="3200" dirty="0"/>
          </a:p>
          <a:p>
            <a:pPr marL="914400" indent="-914400">
              <a:buAutoNum type="arabicPeriod"/>
            </a:pPr>
            <a:r>
              <a:rPr lang="en-IN" sz="3200" dirty="0"/>
              <a:t>Edmunds</a:t>
            </a:r>
          </a:p>
          <a:p>
            <a:pPr marL="914400" indent="-914400">
              <a:buAutoNum type="arabicPeriod"/>
            </a:pPr>
            <a:endParaRPr lang="en-IN" sz="3200" dirty="0"/>
          </a:p>
          <a:p>
            <a:pPr marL="914400" indent="-914400">
              <a:buAutoNum type="arabicPeriod"/>
            </a:pPr>
            <a:r>
              <a:rPr lang="en-IN" sz="3200" dirty="0"/>
              <a:t>NADA guides</a:t>
            </a:r>
          </a:p>
          <a:p>
            <a:pPr marL="914400" indent="-914400">
              <a:buAutoNum type="arabicPeriod"/>
            </a:pPr>
            <a:endParaRPr lang="en-IN" sz="3200" dirty="0"/>
          </a:p>
          <a:p>
            <a:pPr marL="914400" indent="-914400">
              <a:buAutoNum type="arabicPeriod"/>
            </a:pPr>
            <a:r>
              <a:rPr lang="en-IN" sz="3200" dirty="0"/>
              <a:t>Autotrader</a:t>
            </a:r>
          </a:p>
          <a:p>
            <a:pPr marL="914400" indent="-914400">
              <a:buAutoNum type="arabicPeriod"/>
            </a:pPr>
            <a:endParaRPr lang="en-IN" sz="3200" dirty="0"/>
          </a:p>
          <a:p>
            <a:pPr marL="914400" indent="-914400">
              <a:buAutoNum type="arabicPeriod"/>
            </a:pPr>
            <a:r>
              <a:rPr lang="en-IN" sz="3200" dirty="0"/>
              <a:t>Cars.com</a:t>
            </a:r>
          </a:p>
          <a:p>
            <a:pPr marL="914400" indent="-914400">
              <a:buAutoNum type="arabicPeriod"/>
            </a:pPr>
            <a:endParaRPr lang="en-IN" sz="3200" dirty="0"/>
          </a:p>
          <a:p>
            <a:pPr marL="914400" indent="-914400">
              <a:buAutoNum type="arabicPeriod"/>
            </a:pPr>
            <a:r>
              <a:rPr lang="en-IN" sz="3200" dirty="0"/>
              <a:t>CarGurus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17FD60D-0D20-B067-935F-F32A516F3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7150" y="2447050"/>
            <a:ext cx="6324600" cy="67461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2EB2F-CE23-6939-9EC6-B61562B8F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2552" y="2105657"/>
            <a:ext cx="15555595" cy="5888563"/>
          </a:xfrm>
        </p:spPr>
        <p:txBody>
          <a:bodyPr/>
          <a:lstStyle/>
          <a:p>
            <a:r>
              <a:rPr lang="en-US" sz="6000" dirty="0">
                <a:latin typeface="Algerian" panose="04020705040A02060702" pitchFamily="82" charset="0"/>
              </a:rPr>
              <a:t>CARWALE</a:t>
            </a:r>
            <a:r>
              <a:rPr lang="en-US" sz="6000" dirty="0"/>
              <a:t> : </a:t>
            </a:r>
            <a:br>
              <a:rPr lang="en-US" sz="6000" dirty="0"/>
            </a:br>
            <a:br>
              <a:rPr lang="en-US" dirty="0"/>
            </a:br>
            <a:r>
              <a:rPr lang="en-US" sz="4000" dirty="0"/>
              <a:t>Car wale is the best website to determine the value of your used car since we use data from millions of genuine buyers &amp; sellers across the country in our pricing models to determine the most accurate prices for your used car</a:t>
            </a:r>
            <a:br>
              <a:rPr lang="en-US" sz="4000" dirty="0"/>
            </a:br>
            <a:endParaRPr lang="en-IN" sz="4000" dirty="0"/>
          </a:p>
        </p:txBody>
      </p:sp>
      <p:grpSp>
        <p:nvGrpSpPr>
          <p:cNvPr id="4" name="object 5">
            <a:extLst>
              <a:ext uri="{FF2B5EF4-FFF2-40B4-BE49-F238E27FC236}">
                <a16:creationId xmlns:a16="http://schemas.microsoft.com/office/drawing/2014/main" id="{110BBF49-254A-49FC-65F5-2175B25E0B30}"/>
              </a:ext>
            </a:extLst>
          </p:cNvPr>
          <p:cNvGrpSpPr/>
          <p:nvPr/>
        </p:nvGrpSpPr>
        <p:grpSpPr>
          <a:xfrm>
            <a:off x="6073230" y="8457565"/>
            <a:ext cx="3442970" cy="1721485"/>
            <a:chOff x="6073230" y="8575040"/>
            <a:chExt cx="3442970" cy="1721485"/>
          </a:xfrm>
        </p:grpSpPr>
        <p:sp>
          <p:nvSpPr>
            <p:cNvPr id="5" name="object 6">
              <a:extLst>
                <a:ext uri="{FF2B5EF4-FFF2-40B4-BE49-F238E27FC236}">
                  <a16:creationId xmlns:a16="http://schemas.microsoft.com/office/drawing/2014/main" id="{254DD51C-E1F2-E1D4-43B7-5D4D477262E1}"/>
                </a:ext>
              </a:extLst>
            </p:cNvPr>
            <p:cNvSpPr/>
            <p:nvPr/>
          </p:nvSpPr>
          <p:spPr>
            <a:xfrm>
              <a:off x="6082590" y="8584399"/>
              <a:ext cx="3423920" cy="1703070"/>
            </a:xfrm>
            <a:custGeom>
              <a:avLst/>
              <a:gdLst/>
              <a:ahLst/>
              <a:cxnLst/>
              <a:rect l="l" t="t" r="r" b="b"/>
              <a:pathLst>
                <a:path w="3423920" h="1703070">
                  <a:moveTo>
                    <a:pt x="0" y="1702598"/>
                  </a:moveTo>
                  <a:lnTo>
                    <a:pt x="1928" y="1622846"/>
                  </a:lnTo>
                  <a:lnTo>
                    <a:pt x="9129" y="1532849"/>
                  </a:lnTo>
                  <a:lnTo>
                    <a:pt x="20648" y="1444292"/>
                  </a:lnTo>
                  <a:lnTo>
                    <a:pt x="37209" y="1356453"/>
                  </a:lnTo>
                  <a:lnTo>
                    <a:pt x="58087" y="1269334"/>
                  </a:lnTo>
                  <a:lnTo>
                    <a:pt x="83284" y="1182935"/>
                  </a:lnTo>
                  <a:lnTo>
                    <a:pt x="113523" y="1098698"/>
                  </a:lnTo>
                  <a:lnTo>
                    <a:pt x="148092" y="1015894"/>
                  </a:lnTo>
                  <a:lnTo>
                    <a:pt x="186243" y="934540"/>
                  </a:lnTo>
                  <a:lnTo>
                    <a:pt x="229449" y="856058"/>
                  </a:lnTo>
                  <a:lnTo>
                    <a:pt x="276248" y="779739"/>
                  </a:lnTo>
                  <a:lnTo>
                    <a:pt x="326642" y="705584"/>
                  </a:lnTo>
                  <a:lnTo>
                    <a:pt x="381366" y="634305"/>
                  </a:lnTo>
                  <a:lnTo>
                    <a:pt x="439684" y="566623"/>
                  </a:lnTo>
                  <a:lnTo>
                    <a:pt x="501597" y="501822"/>
                  </a:lnTo>
                  <a:lnTo>
                    <a:pt x="566405" y="439902"/>
                  </a:lnTo>
                  <a:lnTo>
                    <a:pt x="634083" y="381584"/>
                  </a:lnTo>
                  <a:lnTo>
                    <a:pt x="705356" y="326859"/>
                  </a:lnTo>
                  <a:lnTo>
                    <a:pt x="779511" y="276466"/>
                  </a:lnTo>
                  <a:lnTo>
                    <a:pt x="855838" y="229666"/>
                  </a:lnTo>
                  <a:lnTo>
                    <a:pt x="934324" y="186474"/>
                  </a:lnTo>
                  <a:lnTo>
                    <a:pt x="1015667" y="148310"/>
                  </a:lnTo>
                  <a:lnTo>
                    <a:pt x="1098471" y="113753"/>
                  </a:lnTo>
                  <a:lnTo>
                    <a:pt x="1182710" y="83515"/>
                  </a:lnTo>
                  <a:lnTo>
                    <a:pt x="1269109" y="58305"/>
                  </a:lnTo>
                  <a:lnTo>
                    <a:pt x="1356231" y="37426"/>
                  </a:lnTo>
                  <a:lnTo>
                    <a:pt x="1444064" y="20866"/>
                  </a:lnTo>
                  <a:lnTo>
                    <a:pt x="1532621" y="9347"/>
                  </a:lnTo>
                  <a:lnTo>
                    <a:pt x="1622626" y="2146"/>
                  </a:lnTo>
                  <a:lnTo>
                    <a:pt x="1711907" y="0"/>
                  </a:lnTo>
                  <a:lnTo>
                    <a:pt x="1801188" y="2146"/>
                  </a:lnTo>
                  <a:lnTo>
                    <a:pt x="1891180" y="9347"/>
                  </a:lnTo>
                  <a:lnTo>
                    <a:pt x="1979737" y="20866"/>
                  </a:lnTo>
                  <a:lnTo>
                    <a:pt x="2067583" y="37426"/>
                  </a:lnTo>
                  <a:lnTo>
                    <a:pt x="2154692" y="58305"/>
                  </a:lnTo>
                  <a:lnTo>
                    <a:pt x="2241103" y="83515"/>
                  </a:lnTo>
                  <a:lnTo>
                    <a:pt x="2325329" y="113753"/>
                  </a:lnTo>
                  <a:lnTo>
                    <a:pt x="2408133" y="148310"/>
                  </a:lnTo>
                  <a:lnTo>
                    <a:pt x="2489490" y="186474"/>
                  </a:lnTo>
                  <a:lnTo>
                    <a:pt x="2567963" y="229666"/>
                  </a:lnTo>
                  <a:lnTo>
                    <a:pt x="2644290" y="276466"/>
                  </a:lnTo>
                  <a:lnTo>
                    <a:pt x="2718445" y="326859"/>
                  </a:lnTo>
                  <a:lnTo>
                    <a:pt x="2789730" y="381584"/>
                  </a:lnTo>
                  <a:lnTo>
                    <a:pt x="2857409" y="439902"/>
                  </a:lnTo>
                  <a:lnTo>
                    <a:pt x="2922204" y="501822"/>
                  </a:lnTo>
                  <a:lnTo>
                    <a:pt x="2984129" y="566623"/>
                  </a:lnTo>
                  <a:lnTo>
                    <a:pt x="3042448" y="634305"/>
                  </a:lnTo>
                  <a:lnTo>
                    <a:pt x="3097159" y="705584"/>
                  </a:lnTo>
                  <a:lnTo>
                    <a:pt x="3147565" y="779739"/>
                  </a:lnTo>
                  <a:lnTo>
                    <a:pt x="3194365" y="856058"/>
                  </a:lnTo>
                  <a:lnTo>
                    <a:pt x="3237558" y="934540"/>
                  </a:lnTo>
                  <a:lnTo>
                    <a:pt x="3275721" y="1015894"/>
                  </a:lnTo>
                  <a:lnTo>
                    <a:pt x="3310278" y="1098698"/>
                  </a:lnTo>
                  <a:lnTo>
                    <a:pt x="3340517" y="1182935"/>
                  </a:lnTo>
                  <a:lnTo>
                    <a:pt x="3365713" y="1269334"/>
                  </a:lnTo>
                  <a:lnTo>
                    <a:pt x="3386592" y="1356453"/>
                  </a:lnTo>
                  <a:lnTo>
                    <a:pt x="3403153" y="1444292"/>
                  </a:lnTo>
                  <a:lnTo>
                    <a:pt x="3414672" y="1532849"/>
                  </a:lnTo>
                  <a:lnTo>
                    <a:pt x="3421885" y="1622846"/>
                  </a:lnTo>
                  <a:lnTo>
                    <a:pt x="3423814" y="1702598"/>
                  </a:lnTo>
                </a:path>
              </a:pathLst>
            </a:custGeom>
            <a:ln w="18719">
              <a:solidFill>
                <a:srgbClr val="2624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7">
              <a:extLst>
                <a:ext uri="{FF2B5EF4-FFF2-40B4-BE49-F238E27FC236}">
                  <a16:creationId xmlns:a16="http://schemas.microsoft.com/office/drawing/2014/main" id="{2212641E-3964-5F11-8EBD-F0A4F4BFD124}"/>
                </a:ext>
              </a:extLst>
            </p:cNvPr>
            <p:cNvSpPr/>
            <p:nvPr/>
          </p:nvSpPr>
          <p:spPr>
            <a:xfrm>
              <a:off x="6711150" y="9212944"/>
              <a:ext cx="2167255" cy="1074420"/>
            </a:xfrm>
            <a:custGeom>
              <a:avLst/>
              <a:gdLst/>
              <a:ahLst/>
              <a:cxnLst/>
              <a:rect l="l" t="t" r="r" b="b"/>
              <a:pathLst>
                <a:path w="2167254" h="1074420">
                  <a:moveTo>
                    <a:pt x="1083346" y="0"/>
                  </a:moveTo>
                  <a:lnTo>
                    <a:pt x="1026463" y="1438"/>
                  </a:lnTo>
                  <a:lnTo>
                    <a:pt x="970304" y="5760"/>
                  </a:lnTo>
                  <a:lnTo>
                    <a:pt x="914144" y="13677"/>
                  </a:lnTo>
                  <a:lnTo>
                    <a:pt x="857985" y="23759"/>
                  </a:lnTo>
                  <a:lnTo>
                    <a:pt x="802549" y="36716"/>
                  </a:lnTo>
                  <a:lnTo>
                    <a:pt x="748549" y="53276"/>
                  </a:lnTo>
                  <a:lnTo>
                    <a:pt x="695272" y="71998"/>
                  </a:lnTo>
                  <a:lnTo>
                    <a:pt x="642707" y="93598"/>
                  </a:lnTo>
                  <a:lnTo>
                    <a:pt x="591590" y="118075"/>
                  </a:lnTo>
                  <a:lnTo>
                    <a:pt x="541907" y="145435"/>
                  </a:lnTo>
                  <a:lnTo>
                    <a:pt x="492949" y="174957"/>
                  </a:lnTo>
                  <a:lnTo>
                    <a:pt x="446149" y="206634"/>
                  </a:lnTo>
                  <a:lnTo>
                    <a:pt x="401509" y="241195"/>
                  </a:lnTo>
                  <a:lnTo>
                    <a:pt x="358316" y="278636"/>
                  </a:lnTo>
                  <a:lnTo>
                    <a:pt x="317282" y="317515"/>
                  </a:lnTo>
                  <a:lnTo>
                    <a:pt x="278395" y="358552"/>
                  </a:lnTo>
                  <a:lnTo>
                    <a:pt x="240955" y="401751"/>
                  </a:lnTo>
                  <a:lnTo>
                    <a:pt x="206399" y="446391"/>
                  </a:lnTo>
                  <a:lnTo>
                    <a:pt x="174725" y="493191"/>
                  </a:lnTo>
                  <a:lnTo>
                    <a:pt x="145197" y="541432"/>
                  </a:lnTo>
                  <a:lnTo>
                    <a:pt x="117842" y="591830"/>
                  </a:lnTo>
                  <a:lnTo>
                    <a:pt x="93356" y="642947"/>
                  </a:lnTo>
                  <a:lnTo>
                    <a:pt x="71766" y="695509"/>
                  </a:lnTo>
                  <a:lnTo>
                    <a:pt x="53033" y="748789"/>
                  </a:lnTo>
                  <a:lnTo>
                    <a:pt x="36473" y="802784"/>
                  </a:lnTo>
                  <a:lnTo>
                    <a:pt x="23519" y="858227"/>
                  </a:lnTo>
                  <a:lnTo>
                    <a:pt x="13435" y="914385"/>
                  </a:lnTo>
                  <a:lnTo>
                    <a:pt x="5523" y="970543"/>
                  </a:lnTo>
                  <a:lnTo>
                    <a:pt x="1205" y="1026701"/>
                  </a:lnTo>
                  <a:lnTo>
                    <a:pt x="0" y="1074053"/>
                  </a:lnTo>
                  <a:lnTo>
                    <a:pt x="2166682" y="1074053"/>
                  </a:lnTo>
                  <a:lnTo>
                    <a:pt x="2165488" y="1026701"/>
                  </a:lnTo>
                  <a:lnTo>
                    <a:pt x="2161170" y="970543"/>
                  </a:lnTo>
                  <a:lnTo>
                    <a:pt x="2153245" y="914385"/>
                  </a:lnTo>
                  <a:lnTo>
                    <a:pt x="2143174" y="858227"/>
                  </a:lnTo>
                  <a:lnTo>
                    <a:pt x="2130207" y="802784"/>
                  </a:lnTo>
                  <a:lnTo>
                    <a:pt x="2113646" y="748789"/>
                  </a:lnTo>
                  <a:lnTo>
                    <a:pt x="2094927" y="695509"/>
                  </a:lnTo>
                  <a:lnTo>
                    <a:pt x="2073324" y="642947"/>
                  </a:lnTo>
                  <a:lnTo>
                    <a:pt x="2048851" y="591830"/>
                  </a:lnTo>
                  <a:lnTo>
                    <a:pt x="2021483" y="542151"/>
                  </a:lnTo>
                  <a:lnTo>
                    <a:pt x="1991968" y="493191"/>
                  </a:lnTo>
                  <a:lnTo>
                    <a:pt x="1960294" y="446391"/>
                  </a:lnTo>
                  <a:lnTo>
                    <a:pt x="1925737" y="401751"/>
                  </a:lnTo>
                  <a:lnTo>
                    <a:pt x="1888285" y="358552"/>
                  </a:lnTo>
                  <a:lnTo>
                    <a:pt x="1849410" y="317515"/>
                  </a:lnTo>
                  <a:lnTo>
                    <a:pt x="1808377" y="278636"/>
                  </a:lnTo>
                  <a:lnTo>
                    <a:pt x="1765171" y="241195"/>
                  </a:lnTo>
                  <a:lnTo>
                    <a:pt x="1720531" y="206634"/>
                  </a:lnTo>
                  <a:lnTo>
                    <a:pt x="1673731" y="174957"/>
                  </a:lnTo>
                  <a:lnTo>
                    <a:pt x="1625497" y="145435"/>
                  </a:lnTo>
                  <a:lnTo>
                    <a:pt x="1575103" y="118075"/>
                  </a:lnTo>
                  <a:lnTo>
                    <a:pt x="1523973" y="93598"/>
                  </a:lnTo>
                  <a:lnTo>
                    <a:pt x="1471420" y="71998"/>
                  </a:lnTo>
                  <a:lnTo>
                    <a:pt x="1418144" y="53276"/>
                  </a:lnTo>
                  <a:lnTo>
                    <a:pt x="1364143" y="36716"/>
                  </a:lnTo>
                  <a:lnTo>
                    <a:pt x="1308695" y="23759"/>
                  </a:lnTo>
                  <a:lnTo>
                    <a:pt x="1252548" y="13677"/>
                  </a:lnTo>
                  <a:lnTo>
                    <a:pt x="1196376" y="5760"/>
                  </a:lnTo>
                  <a:lnTo>
                    <a:pt x="1140217" y="1438"/>
                  </a:lnTo>
                  <a:lnTo>
                    <a:pt x="1083346" y="0"/>
                  </a:lnTo>
                  <a:close/>
                </a:path>
              </a:pathLst>
            </a:custGeom>
            <a:solidFill>
              <a:srgbClr val="4A86E8">
                <a:alpha val="270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8">
              <a:extLst>
                <a:ext uri="{FF2B5EF4-FFF2-40B4-BE49-F238E27FC236}">
                  <a16:creationId xmlns:a16="http://schemas.microsoft.com/office/drawing/2014/main" id="{9E06C0A0-33F7-A678-3C69-1030DE2B2730}"/>
                </a:ext>
              </a:extLst>
            </p:cNvPr>
            <p:cNvSpPr/>
            <p:nvPr/>
          </p:nvSpPr>
          <p:spPr>
            <a:xfrm>
              <a:off x="6711150" y="9212944"/>
              <a:ext cx="2167255" cy="1074420"/>
            </a:xfrm>
            <a:custGeom>
              <a:avLst/>
              <a:gdLst/>
              <a:ahLst/>
              <a:cxnLst/>
              <a:rect l="l" t="t" r="r" b="b"/>
              <a:pathLst>
                <a:path w="2167254" h="1074420">
                  <a:moveTo>
                    <a:pt x="0" y="1074053"/>
                  </a:moveTo>
                  <a:lnTo>
                    <a:pt x="1205" y="1026701"/>
                  </a:lnTo>
                  <a:lnTo>
                    <a:pt x="5523" y="970543"/>
                  </a:lnTo>
                  <a:lnTo>
                    <a:pt x="13435" y="914385"/>
                  </a:lnTo>
                  <a:lnTo>
                    <a:pt x="23519" y="858227"/>
                  </a:lnTo>
                  <a:lnTo>
                    <a:pt x="36473" y="802784"/>
                  </a:lnTo>
                  <a:lnTo>
                    <a:pt x="53033" y="748789"/>
                  </a:lnTo>
                  <a:lnTo>
                    <a:pt x="71766" y="695509"/>
                  </a:lnTo>
                  <a:lnTo>
                    <a:pt x="93356" y="642947"/>
                  </a:lnTo>
                  <a:lnTo>
                    <a:pt x="117842" y="591830"/>
                  </a:lnTo>
                  <a:lnTo>
                    <a:pt x="145197" y="541432"/>
                  </a:lnTo>
                  <a:lnTo>
                    <a:pt x="174725" y="493191"/>
                  </a:lnTo>
                  <a:lnTo>
                    <a:pt x="206399" y="446391"/>
                  </a:lnTo>
                  <a:lnTo>
                    <a:pt x="240955" y="401751"/>
                  </a:lnTo>
                  <a:lnTo>
                    <a:pt x="278395" y="358552"/>
                  </a:lnTo>
                  <a:lnTo>
                    <a:pt x="317282" y="317515"/>
                  </a:lnTo>
                  <a:lnTo>
                    <a:pt x="358316" y="278636"/>
                  </a:lnTo>
                  <a:lnTo>
                    <a:pt x="401509" y="241195"/>
                  </a:lnTo>
                  <a:lnTo>
                    <a:pt x="446149" y="206634"/>
                  </a:lnTo>
                  <a:lnTo>
                    <a:pt x="492949" y="174957"/>
                  </a:lnTo>
                  <a:lnTo>
                    <a:pt x="541907" y="145435"/>
                  </a:lnTo>
                  <a:lnTo>
                    <a:pt x="591590" y="118075"/>
                  </a:lnTo>
                  <a:lnTo>
                    <a:pt x="642707" y="93598"/>
                  </a:lnTo>
                  <a:lnTo>
                    <a:pt x="695272" y="71998"/>
                  </a:lnTo>
                  <a:lnTo>
                    <a:pt x="748549" y="53276"/>
                  </a:lnTo>
                  <a:lnTo>
                    <a:pt x="802549" y="36716"/>
                  </a:lnTo>
                  <a:lnTo>
                    <a:pt x="857985" y="23759"/>
                  </a:lnTo>
                  <a:lnTo>
                    <a:pt x="914144" y="13677"/>
                  </a:lnTo>
                  <a:lnTo>
                    <a:pt x="970304" y="5760"/>
                  </a:lnTo>
                  <a:lnTo>
                    <a:pt x="1026463" y="1438"/>
                  </a:lnTo>
                  <a:lnTo>
                    <a:pt x="1083346" y="0"/>
                  </a:lnTo>
                  <a:lnTo>
                    <a:pt x="1140217" y="1438"/>
                  </a:lnTo>
                  <a:lnTo>
                    <a:pt x="1196376" y="5760"/>
                  </a:lnTo>
                  <a:lnTo>
                    <a:pt x="1252548" y="13677"/>
                  </a:lnTo>
                  <a:lnTo>
                    <a:pt x="1308695" y="23759"/>
                  </a:lnTo>
                  <a:lnTo>
                    <a:pt x="1364143" y="36716"/>
                  </a:lnTo>
                  <a:lnTo>
                    <a:pt x="1418144" y="53276"/>
                  </a:lnTo>
                  <a:lnTo>
                    <a:pt x="1471420" y="71998"/>
                  </a:lnTo>
                  <a:lnTo>
                    <a:pt x="1523973" y="93598"/>
                  </a:lnTo>
                  <a:lnTo>
                    <a:pt x="1575103" y="118075"/>
                  </a:lnTo>
                  <a:lnTo>
                    <a:pt x="1625497" y="145435"/>
                  </a:lnTo>
                  <a:lnTo>
                    <a:pt x="1673731" y="174957"/>
                  </a:lnTo>
                  <a:lnTo>
                    <a:pt x="1720531" y="206634"/>
                  </a:lnTo>
                  <a:lnTo>
                    <a:pt x="1765171" y="241195"/>
                  </a:lnTo>
                  <a:lnTo>
                    <a:pt x="1808377" y="278636"/>
                  </a:lnTo>
                  <a:lnTo>
                    <a:pt x="1849410" y="317515"/>
                  </a:lnTo>
                  <a:lnTo>
                    <a:pt x="1888285" y="358552"/>
                  </a:lnTo>
                  <a:lnTo>
                    <a:pt x="1925737" y="401751"/>
                  </a:lnTo>
                  <a:lnTo>
                    <a:pt x="1960294" y="446391"/>
                  </a:lnTo>
                  <a:lnTo>
                    <a:pt x="1991968" y="493191"/>
                  </a:lnTo>
                  <a:lnTo>
                    <a:pt x="2021483" y="542151"/>
                  </a:lnTo>
                  <a:lnTo>
                    <a:pt x="2048851" y="591830"/>
                  </a:lnTo>
                  <a:lnTo>
                    <a:pt x="2073324" y="642947"/>
                  </a:lnTo>
                  <a:lnTo>
                    <a:pt x="2094927" y="695509"/>
                  </a:lnTo>
                  <a:lnTo>
                    <a:pt x="2113646" y="748789"/>
                  </a:lnTo>
                  <a:lnTo>
                    <a:pt x="2130207" y="802784"/>
                  </a:lnTo>
                  <a:lnTo>
                    <a:pt x="2143174" y="858227"/>
                  </a:lnTo>
                  <a:lnTo>
                    <a:pt x="2153245" y="914385"/>
                  </a:lnTo>
                  <a:lnTo>
                    <a:pt x="2161170" y="970543"/>
                  </a:lnTo>
                  <a:lnTo>
                    <a:pt x="2165488" y="1026701"/>
                  </a:lnTo>
                  <a:lnTo>
                    <a:pt x="2166682" y="1074053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9">
              <a:extLst>
                <a:ext uri="{FF2B5EF4-FFF2-40B4-BE49-F238E27FC236}">
                  <a16:creationId xmlns:a16="http://schemas.microsoft.com/office/drawing/2014/main" id="{B201BE8D-2F07-2C20-9360-720FE65BC6DA}"/>
                </a:ext>
              </a:extLst>
            </p:cNvPr>
            <p:cNvSpPr/>
            <p:nvPr/>
          </p:nvSpPr>
          <p:spPr>
            <a:xfrm>
              <a:off x="6711150" y="9212944"/>
              <a:ext cx="2167255" cy="1074420"/>
            </a:xfrm>
            <a:custGeom>
              <a:avLst/>
              <a:gdLst/>
              <a:ahLst/>
              <a:cxnLst/>
              <a:rect l="l" t="t" r="r" b="b"/>
              <a:pathLst>
                <a:path w="2167254" h="1074420">
                  <a:moveTo>
                    <a:pt x="0" y="1074053"/>
                  </a:moveTo>
                  <a:lnTo>
                    <a:pt x="1205" y="1026701"/>
                  </a:lnTo>
                  <a:lnTo>
                    <a:pt x="5523" y="970543"/>
                  </a:lnTo>
                  <a:lnTo>
                    <a:pt x="13435" y="914385"/>
                  </a:lnTo>
                  <a:lnTo>
                    <a:pt x="23519" y="858227"/>
                  </a:lnTo>
                  <a:lnTo>
                    <a:pt x="36473" y="802784"/>
                  </a:lnTo>
                  <a:lnTo>
                    <a:pt x="53033" y="748789"/>
                  </a:lnTo>
                  <a:lnTo>
                    <a:pt x="71766" y="695509"/>
                  </a:lnTo>
                  <a:lnTo>
                    <a:pt x="93356" y="642947"/>
                  </a:lnTo>
                  <a:lnTo>
                    <a:pt x="117842" y="591830"/>
                  </a:lnTo>
                  <a:lnTo>
                    <a:pt x="145197" y="541432"/>
                  </a:lnTo>
                  <a:lnTo>
                    <a:pt x="174725" y="493191"/>
                  </a:lnTo>
                  <a:lnTo>
                    <a:pt x="206399" y="446391"/>
                  </a:lnTo>
                  <a:lnTo>
                    <a:pt x="240955" y="401751"/>
                  </a:lnTo>
                  <a:lnTo>
                    <a:pt x="278395" y="358552"/>
                  </a:lnTo>
                  <a:lnTo>
                    <a:pt x="317282" y="317515"/>
                  </a:lnTo>
                  <a:lnTo>
                    <a:pt x="358316" y="278636"/>
                  </a:lnTo>
                  <a:lnTo>
                    <a:pt x="401509" y="241195"/>
                  </a:lnTo>
                  <a:lnTo>
                    <a:pt x="446149" y="206634"/>
                  </a:lnTo>
                  <a:lnTo>
                    <a:pt x="492949" y="174957"/>
                  </a:lnTo>
                  <a:lnTo>
                    <a:pt x="541907" y="145435"/>
                  </a:lnTo>
                  <a:lnTo>
                    <a:pt x="591590" y="118075"/>
                  </a:lnTo>
                  <a:lnTo>
                    <a:pt x="642707" y="93598"/>
                  </a:lnTo>
                  <a:lnTo>
                    <a:pt x="695272" y="71998"/>
                  </a:lnTo>
                  <a:lnTo>
                    <a:pt x="748549" y="53276"/>
                  </a:lnTo>
                  <a:lnTo>
                    <a:pt x="802549" y="36716"/>
                  </a:lnTo>
                  <a:lnTo>
                    <a:pt x="857985" y="23759"/>
                  </a:lnTo>
                  <a:lnTo>
                    <a:pt x="914144" y="13677"/>
                  </a:lnTo>
                  <a:lnTo>
                    <a:pt x="970304" y="5760"/>
                  </a:lnTo>
                  <a:lnTo>
                    <a:pt x="1026463" y="1438"/>
                  </a:lnTo>
                  <a:lnTo>
                    <a:pt x="1083346" y="0"/>
                  </a:lnTo>
                  <a:lnTo>
                    <a:pt x="1140217" y="1438"/>
                  </a:lnTo>
                  <a:lnTo>
                    <a:pt x="1196376" y="5760"/>
                  </a:lnTo>
                  <a:lnTo>
                    <a:pt x="1252548" y="13677"/>
                  </a:lnTo>
                  <a:lnTo>
                    <a:pt x="1308695" y="23759"/>
                  </a:lnTo>
                  <a:lnTo>
                    <a:pt x="1364143" y="36716"/>
                  </a:lnTo>
                  <a:lnTo>
                    <a:pt x="1418144" y="53276"/>
                  </a:lnTo>
                  <a:lnTo>
                    <a:pt x="1471420" y="71998"/>
                  </a:lnTo>
                  <a:lnTo>
                    <a:pt x="1523973" y="93598"/>
                  </a:lnTo>
                  <a:lnTo>
                    <a:pt x="1575103" y="118075"/>
                  </a:lnTo>
                  <a:lnTo>
                    <a:pt x="1625497" y="145435"/>
                  </a:lnTo>
                  <a:lnTo>
                    <a:pt x="1673731" y="174957"/>
                  </a:lnTo>
                  <a:lnTo>
                    <a:pt x="1720531" y="206634"/>
                  </a:lnTo>
                  <a:lnTo>
                    <a:pt x="1765171" y="241195"/>
                  </a:lnTo>
                  <a:lnTo>
                    <a:pt x="1808377" y="278636"/>
                  </a:lnTo>
                  <a:lnTo>
                    <a:pt x="1849410" y="317515"/>
                  </a:lnTo>
                  <a:lnTo>
                    <a:pt x="1888285" y="358552"/>
                  </a:lnTo>
                  <a:lnTo>
                    <a:pt x="1925737" y="401751"/>
                  </a:lnTo>
                  <a:lnTo>
                    <a:pt x="1960294" y="446391"/>
                  </a:lnTo>
                  <a:lnTo>
                    <a:pt x="1991968" y="493191"/>
                  </a:lnTo>
                  <a:lnTo>
                    <a:pt x="2021483" y="542151"/>
                  </a:lnTo>
                  <a:lnTo>
                    <a:pt x="2048851" y="591830"/>
                  </a:lnTo>
                  <a:lnTo>
                    <a:pt x="2073324" y="642947"/>
                  </a:lnTo>
                  <a:lnTo>
                    <a:pt x="2094927" y="695509"/>
                  </a:lnTo>
                  <a:lnTo>
                    <a:pt x="2113646" y="748789"/>
                  </a:lnTo>
                  <a:lnTo>
                    <a:pt x="2130207" y="802784"/>
                  </a:lnTo>
                  <a:lnTo>
                    <a:pt x="2143174" y="858227"/>
                  </a:lnTo>
                  <a:lnTo>
                    <a:pt x="2153245" y="914385"/>
                  </a:lnTo>
                  <a:lnTo>
                    <a:pt x="2161170" y="970543"/>
                  </a:lnTo>
                  <a:lnTo>
                    <a:pt x="2165488" y="1026701"/>
                  </a:lnTo>
                  <a:lnTo>
                    <a:pt x="2166682" y="1074053"/>
                  </a:lnTo>
                </a:path>
              </a:pathLst>
            </a:custGeom>
            <a:ln w="18719">
              <a:solidFill>
                <a:srgbClr val="4A86E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12">
            <a:extLst>
              <a:ext uri="{FF2B5EF4-FFF2-40B4-BE49-F238E27FC236}">
                <a16:creationId xmlns:a16="http://schemas.microsoft.com/office/drawing/2014/main" id="{B68BFED3-58DB-154C-C0E4-AF1F4E30094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 rot="298520">
            <a:off x="69503" y="-31298"/>
            <a:ext cx="2534345" cy="1712872"/>
          </a:xfrm>
          <a:custGeom>
            <a:avLst/>
            <a:gdLst/>
            <a:ahLst/>
            <a:cxnLst/>
            <a:rect l="l" t="t" r="r" b="b"/>
            <a:pathLst>
              <a:path w="2038985" h="2094864">
                <a:moveTo>
                  <a:pt x="2038956" y="0"/>
                </a:moveTo>
                <a:lnTo>
                  <a:pt x="2025421" y="56350"/>
                </a:lnTo>
                <a:lnTo>
                  <a:pt x="1982952" y="201790"/>
                </a:lnTo>
                <a:lnTo>
                  <a:pt x="1932546" y="344347"/>
                </a:lnTo>
                <a:lnTo>
                  <a:pt x="1874227" y="484022"/>
                </a:lnTo>
                <a:lnTo>
                  <a:pt x="1809432" y="620814"/>
                </a:lnTo>
                <a:lnTo>
                  <a:pt x="1737436" y="753300"/>
                </a:lnTo>
                <a:lnTo>
                  <a:pt x="1658238" y="882180"/>
                </a:lnTo>
                <a:lnTo>
                  <a:pt x="1572551" y="1006729"/>
                </a:lnTo>
                <a:lnTo>
                  <a:pt x="1480400" y="1126972"/>
                </a:lnTo>
                <a:lnTo>
                  <a:pt x="1382483" y="1242161"/>
                </a:lnTo>
                <a:lnTo>
                  <a:pt x="1278089" y="1351610"/>
                </a:lnTo>
                <a:lnTo>
                  <a:pt x="1168647" y="1456004"/>
                </a:lnTo>
                <a:lnTo>
                  <a:pt x="1053449" y="1553921"/>
                </a:lnTo>
                <a:lnTo>
                  <a:pt x="933212" y="1646072"/>
                </a:lnTo>
                <a:lnTo>
                  <a:pt x="808657" y="1731759"/>
                </a:lnTo>
                <a:lnTo>
                  <a:pt x="679777" y="1810956"/>
                </a:lnTo>
                <a:lnTo>
                  <a:pt x="546581" y="1882952"/>
                </a:lnTo>
                <a:lnTo>
                  <a:pt x="410502" y="1948472"/>
                </a:lnTo>
                <a:lnTo>
                  <a:pt x="270827" y="2006066"/>
                </a:lnTo>
                <a:lnTo>
                  <a:pt x="128269" y="2056460"/>
                </a:lnTo>
                <a:lnTo>
                  <a:pt x="0" y="2094566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 lang="en-IN" dirty="0"/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12D522F0-F06C-6A4E-82BE-4BE35B928FC0}"/>
              </a:ext>
            </a:extLst>
          </p:cNvPr>
          <p:cNvSpPr/>
          <p:nvPr/>
        </p:nvSpPr>
        <p:spPr>
          <a:xfrm>
            <a:off x="0" y="544320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28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8">
            <a:extLst>
              <a:ext uri="{FF2B5EF4-FFF2-40B4-BE49-F238E27FC236}">
                <a16:creationId xmlns:a16="http://schemas.microsoft.com/office/drawing/2014/main" id="{ADE03BCF-FEA2-DB14-D8F8-EBF618F206C6}"/>
              </a:ext>
            </a:extLst>
          </p:cNvPr>
          <p:cNvSpPr/>
          <p:nvPr/>
        </p:nvSpPr>
        <p:spPr>
          <a:xfrm rot="21297173">
            <a:off x="67854" y="8854120"/>
            <a:ext cx="21252226" cy="2479226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28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51133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44257"/>
            <a:ext cx="18288000" cy="1905"/>
          </a:xfrm>
          <a:custGeom>
            <a:avLst/>
            <a:gdLst/>
            <a:ahLst/>
            <a:cxnLst/>
            <a:rect l="l" t="t" r="r" b="b"/>
            <a:pathLst>
              <a:path w="18288000" h="1904">
                <a:moveTo>
                  <a:pt x="18287999" y="1440"/>
                </a:move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3511550" y="871021"/>
            <a:ext cx="15695842" cy="843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5400" spc="-330" dirty="0">
                <a:latin typeface="Algerian" panose="04020705040A02060702" pitchFamily="82" charset="0"/>
              </a:rPr>
              <a:t>THE</a:t>
            </a:r>
            <a:r>
              <a:rPr sz="5400" spc="-130" dirty="0">
                <a:latin typeface="Algerian" panose="04020705040A02060702" pitchFamily="82" charset="0"/>
              </a:rPr>
              <a:t> </a:t>
            </a:r>
            <a:r>
              <a:rPr sz="5400" spc="-315" dirty="0">
                <a:latin typeface="Algerian" panose="04020705040A02060702" pitchFamily="82" charset="0"/>
              </a:rPr>
              <a:t>IMPACT</a:t>
            </a:r>
            <a:r>
              <a:rPr sz="5400" spc="-125" dirty="0">
                <a:latin typeface="Algerian" panose="04020705040A02060702" pitchFamily="82" charset="0"/>
              </a:rPr>
              <a:t> </a:t>
            </a:r>
            <a:r>
              <a:rPr sz="5400" spc="-430" dirty="0">
                <a:latin typeface="Algerian" panose="04020705040A02060702" pitchFamily="82" charset="0"/>
              </a:rPr>
              <a:t>OF</a:t>
            </a:r>
            <a:r>
              <a:rPr sz="5400" spc="-130" dirty="0">
                <a:latin typeface="Algerian" panose="04020705040A02060702" pitchFamily="82" charset="0"/>
              </a:rPr>
              <a:t> </a:t>
            </a:r>
            <a:r>
              <a:rPr sz="5400" spc="-380" dirty="0">
                <a:latin typeface="Algerian" panose="04020705040A02060702" pitchFamily="82" charset="0"/>
              </a:rPr>
              <a:t>PREDICTIVE</a:t>
            </a:r>
            <a:r>
              <a:rPr sz="5400" spc="-125" dirty="0">
                <a:latin typeface="Algerian" panose="04020705040A02060702" pitchFamily="82" charset="0"/>
              </a:rPr>
              <a:t> </a:t>
            </a:r>
            <a:r>
              <a:rPr sz="5400" spc="-340" dirty="0">
                <a:latin typeface="Algerian" panose="04020705040A02060702" pitchFamily="82" charset="0"/>
              </a:rPr>
              <a:t>PRICING</a:t>
            </a:r>
          </a:p>
        </p:txBody>
      </p:sp>
      <p:sp>
        <p:nvSpPr>
          <p:cNvPr id="12" name="object 12"/>
          <p:cNvSpPr/>
          <p:nvPr/>
        </p:nvSpPr>
        <p:spPr>
          <a:xfrm>
            <a:off x="14102167" y="0"/>
            <a:ext cx="4185920" cy="1605915"/>
          </a:xfrm>
          <a:custGeom>
            <a:avLst/>
            <a:gdLst/>
            <a:ahLst/>
            <a:cxnLst/>
            <a:rect l="l" t="t" r="r" b="b"/>
            <a:pathLst>
              <a:path w="4185919" h="1605915">
                <a:moveTo>
                  <a:pt x="4185831" y="1121256"/>
                </a:moveTo>
                <a:lnTo>
                  <a:pt x="4031272" y="1218095"/>
                </a:lnTo>
                <a:lnTo>
                  <a:pt x="3898049" y="1290091"/>
                </a:lnTo>
                <a:lnTo>
                  <a:pt x="3762032" y="1355610"/>
                </a:lnTo>
                <a:lnTo>
                  <a:pt x="3622332" y="1413205"/>
                </a:lnTo>
                <a:lnTo>
                  <a:pt x="3479838" y="1463611"/>
                </a:lnTo>
                <a:lnTo>
                  <a:pt x="3334423" y="1506804"/>
                </a:lnTo>
                <a:lnTo>
                  <a:pt x="3187484" y="1542084"/>
                </a:lnTo>
                <a:lnTo>
                  <a:pt x="3039148" y="1569453"/>
                </a:lnTo>
                <a:lnTo>
                  <a:pt x="2888653" y="1589608"/>
                </a:lnTo>
                <a:lnTo>
                  <a:pt x="2738158" y="1601126"/>
                </a:lnTo>
                <a:lnTo>
                  <a:pt x="2587028" y="1605444"/>
                </a:lnTo>
                <a:lnTo>
                  <a:pt x="2587028" y="1604721"/>
                </a:lnTo>
                <a:lnTo>
                  <a:pt x="2435771" y="1601126"/>
                </a:lnTo>
                <a:lnTo>
                  <a:pt x="2285403" y="1588884"/>
                </a:lnTo>
                <a:lnTo>
                  <a:pt x="2134908" y="1569453"/>
                </a:lnTo>
                <a:lnTo>
                  <a:pt x="1986572" y="1541360"/>
                </a:lnTo>
                <a:lnTo>
                  <a:pt x="1839633" y="1506092"/>
                </a:lnTo>
                <a:lnTo>
                  <a:pt x="1694218" y="1463611"/>
                </a:lnTo>
                <a:lnTo>
                  <a:pt x="1551724" y="1413205"/>
                </a:lnTo>
                <a:lnTo>
                  <a:pt x="1412024" y="1354899"/>
                </a:lnTo>
                <a:lnTo>
                  <a:pt x="1275245" y="1290091"/>
                </a:lnTo>
                <a:lnTo>
                  <a:pt x="1142784" y="1218095"/>
                </a:lnTo>
                <a:lnTo>
                  <a:pt x="1013879" y="1138897"/>
                </a:lnTo>
                <a:lnTo>
                  <a:pt x="889292" y="1053223"/>
                </a:lnTo>
                <a:lnTo>
                  <a:pt x="769023" y="961059"/>
                </a:lnTo>
                <a:lnTo>
                  <a:pt x="653834" y="863142"/>
                </a:lnTo>
                <a:lnTo>
                  <a:pt x="544487" y="758748"/>
                </a:lnTo>
                <a:lnTo>
                  <a:pt x="440093" y="649312"/>
                </a:lnTo>
                <a:lnTo>
                  <a:pt x="342176" y="534111"/>
                </a:lnTo>
                <a:lnTo>
                  <a:pt x="249974" y="413880"/>
                </a:lnTo>
                <a:lnTo>
                  <a:pt x="164249" y="289318"/>
                </a:lnTo>
                <a:lnTo>
                  <a:pt x="85128" y="160439"/>
                </a:lnTo>
                <a:lnTo>
                  <a:pt x="13119" y="27241"/>
                </a:lnTo>
                <a:lnTo>
                  <a:pt x="0" y="0"/>
                </a:lnTo>
              </a:path>
            </a:pathLst>
          </a:custGeom>
          <a:ln w="18719">
            <a:solidFill>
              <a:srgbClr val="2624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A798481-DE62-C16A-7157-777972E3B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" y="2039060"/>
            <a:ext cx="7848600" cy="768413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8A4E36E-3CDC-79DC-D1D8-C8E3B5E96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1750" y="2021581"/>
            <a:ext cx="8686800" cy="768794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62425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</TotalTime>
  <Words>295</Words>
  <Application>Microsoft Office PowerPoint</Application>
  <PresentationFormat>Custom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Aharoni</vt:lpstr>
      <vt:lpstr>Algerian</vt:lpstr>
      <vt:lpstr>Arial</vt:lpstr>
      <vt:lpstr>Calibri</vt:lpstr>
      <vt:lpstr>Microsoft Sans Serif</vt:lpstr>
      <vt:lpstr>Trebuchet MS</vt:lpstr>
      <vt:lpstr>Wingdings</vt:lpstr>
      <vt:lpstr>Office Theme</vt:lpstr>
      <vt:lpstr>Revving Into The Future : Car Price Prediction  ◀️🔮 </vt:lpstr>
      <vt:lpstr>PROBLEM  STATEMENT</vt:lpstr>
      <vt:lpstr>WELCOME TO THE FUTURE</vt:lpstr>
      <vt:lpstr>Used Car Price Prediction</vt:lpstr>
      <vt:lpstr>What  to  Avoid  When  Buying  a  Used  Car</vt:lpstr>
      <vt:lpstr>HOW TO CHOOSE THE MOST RELIABLE USED CARS</vt:lpstr>
      <vt:lpstr>Websites  Are  Used  To  Predict    The  Price  Of  Used  Cars </vt:lpstr>
      <vt:lpstr>CARWALE :   Car wale is the best website to determine the value of your used car since we use data from millions of genuine buyers &amp; sellers across the country in our pricing models to determine the most accurate prices for your used car </vt:lpstr>
      <vt:lpstr>THE IMPACT OF PREDICTIVE PRICING</vt:lpstr>
      <vt:lpstr>                              ALGORITHM</vt:lpstr>
      <vt:lpstr>ANALYSIS : FUTURE OF CAR PRICING</vt:lpstr>
      <vt:lpstr>   GRAPH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Revving Into The Future : Car Price Prediction ◀️🔮 </dc:title>
  <cp:lastModifiedBy>GUNA SRI SURISETTI</cp:lastModifiedBy>
  <cp:revision>4</cp:revision>
  <dcterms:created xsi:type="dcterms:W3CDTF">2024-05-31T14:46:39Z</dcterms:created>
  <dcterms:modified xsi:type="dcterms:W3CDTF">2024-05-31T18:12:47Z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2024-05-31T00:00:00Z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2024-05-31T00:00:00Z</vt:filetime>
  </property>
  <property fmtid="{D5CDD505-2E9C-101B-9397-08002B2CF9AE}" pid="5" name="Producer">
    <vt:lpwstr>GPL Ghostscript 10.02.0</vt:lpwstr>
  </property>
</Properties>
</file>